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7"/>
  </p:handoutMasterIdLst>
  <p:sldIdLst>
    <p:sldId id="302" r:id="rId3"/>
    <p:sldId id="303" r:id="rId4"/>
    <p:sldId id="304" r:id="rId5"/>
    <p:sldId id="305" r:id="rId6"/>
    <p:sldId id="306" r:id="rId7"/>
    <p:sldId id="307" r:id="rId8"/>
    <p:sldId id="308" r:id="rId9"/>
    <p:sldId id="309" r:id="rId10"/>
    <p:sldId id="310" r:id="rId11"/>
    <p:sldId id="311" r:id="rId12"/>
    <p:sldId id="312" r:id="rId13"/>
    <p:sldId id="313" r:id="rId14"/>
    <p:sldId id="314" r:id="rId15"/>
    <p:sldId id="315" r:id="rId16"/>
    <p:sldId id="316" r:id="rId17"/>
    <p:sldId id="317" r:id="rId18"/>
    <p:sldId id="318" r:id="rId19"/>
    <p:sldId id="319" r:id="rId20"/>
    <p:sldId id="320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1" r:id="rId30"/>
    <p:sldId id="332" r:id="rId31"/>
    <p:sldId id="333" r:id="rId32"/>
    <p:sldId id="334" r:id="rId33"/>
    <p:sldId id="330" r:id="rId34"/>
    <p:sldId id="335" r:id="rId35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5262" autoAdjust="0"/>
  </p:normalViewPr>
  <p:slideViewPr>
    <p:cSldViewPr showGuides="1">
      <p:cViewPr varScale="1">
        <p:scale>
          <a:sx n="86" d="100"/>
          <a:sy n="86" d="100"/>
        </p:scale>
        <p:origin x="893" y="72"/>
      </p:cViewPr>
      <p:guideLst>
        <p:guide orient="horz" pos="2160"/>
        <p:guide pos="3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9437" y="2952750"/>
            <a:ext cx="5953125" cy="952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988820"/>
            <a:ext cx="11384280" cy="4069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20"/>
            <a:ext cx="11353800" cy="3931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" y="2023110"/>
            <a:ext cx="11422380" cy="281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69980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68830"/>
            <a:ext cx="11277600" cy="2720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41821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7420" y="2277110"/>
            <a:ext cx="775716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1988820"/>
            <a:ext cx="8702040" cy="3916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30940" cy="1645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350" y="1988820"/>
            <a:ext cx="6301740" cy="460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190" y="2007870"/>
            <a:ext cx="7627620" cy="28422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015" y="5229225"/>
            <a:ext cx="7551420" cy="739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91900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887855"/>
            <a:ext cx="11269980" cy="4965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295" y="623760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1988820"/>
            <a:ext cx="7787640" cy="454914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7260" y="2061210"/>
            <a:ext cx="7810500" cy="381000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2132965"/>
            <a:ext cx="1134618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061210"/>
            <a:ext cx="10728960" cy="393954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8180" y="2132965"/>
            <a:ext cx="10835640" cy="3040380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061210"/>
            <a:ext cx="10805160" cy="3954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47890" y="3068955"/>
            <a:ext cx="41903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98880" y="4149090"/>
            <a:ext cx="1042479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270" y="5229225"/>
            <a:ext cx="41903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890" y="1988820"/>
            <a:ext cx="10904220" cy="2941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27239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31990" y="3068955"/>
            <a:ext cx="17202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71720" y="4149090"/>
            <a:ext cx="172021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040" y="1946910"/>
            <a:ext cx="10789920" cy="296418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1570" y="2061210"/>
            <a:ext cx="9928860" cy="450342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803" y="1290630"/>
            <a:ext cx="11106150" cy="619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9570" y="1988820"/>
            <a:ext cx="11452860" cy="4122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5860" y="2132965"/>
            <a:ext cx="9860280" cy="46101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125" y="2061210"/>
            <a:ext cx="9852660" cy="4564380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8880" y="1988820"/>
            <a:ext cx="9852660" cy="459486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290" y="2061210"/>
            <a:ext cx="9837420" cy="35661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92630"/>
            <a:ext cx="11315700" cy="2872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69135"/>
            <a:ext cx="11239500" cy="48996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2061210"/>
            <a:ext cx="11330940" cy="3025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58340"/>
            <a:ext cx="11239500" cy="48996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26920"/>
            <a:ext cx="11315700" cy="2804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4522" y="1249061"/>
            <a:ext cx="11125200" cy="6667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2061210"/>
            <a:ext cx="11254740" cy="2926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2025-08-13T11:53:38Z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