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43"/>
  </p:handoutMasterIdLst>
  <p:sldIdLst>
    <p:sldId id="332" r:id="rId3"/>
    <p:sldId id="331" r:id="rId4"/>
    <p:sldId id="369" r:id="rId5"/>
    <p:sldId id="370" r:id="rId6"/>
    <p:sldId id="302" r:id="rId7"/>
    <p:sldId id="324" r:id="rId9"/>
    <p:sldId id="325" r:id="rId10"/>
    <p:sldId id="327" r:id="rId11"/>
    <p:sldId id="344" r:id="rId12"/>
    <p:sldId id="328" r:id="rId13"/>
    <p:sldId id="345" r:id="rId14"/>
    <p:sldId id="329" r:id="rId15"/>
    <p:sldId id="371" r:id="rId16"/>
    <p:sldId id="372" r:id="rId17"/>
    <p:sldId id="373" r:id="rId18"/>
    <p:sldId id="374" r:id="rId19"/>
    <p:sldId id="375" r:id="rId20"/>
    <p:sldId id="376" r:id="rId21"/>
    <p:sldId id="377" r:id="rId22"/>
    <p:sldId id="378" r:id="rId23"/>
    <p:sldId id="379" r:id="rId24"/>
    <p:sldId id="380" r:id="rId25"/>
    <p:sldId id="381" r:id="rId26"/>
    <p:sldId id="382" r:id="rId27"/>
    <p:sldId id="383" r:id="rId28"/>
    <p:sldId id="384" r:id="rId29"/>
    <p:sldId id="385" r:id="rId30"/>
    <p:sldId id="386" r:id="rId31"/>
    <p:sldId id="387" r:id="rId32"/>
    <p:sldId id="388" r:id="rId33"/>
    <p:sldId id="390" r:id="rId34"/>
    <p:sldId id="391" r:id="rId35"/>
    <p:sldId id="392" r:id="rId36"/>
    <p:sldId id="393" r:id="rId37"/>
    <p:sldId id="389" r:id="rId38"/>
    <p:sldId id="394" r:id="rId39"/>
    <p:sldId id="395" r:id="rId40"/>
    <p:sldId id="396" r:id="rId41"/>
    <p:sldId id="397" r:id="rId42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3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gs" Target="tags/tag1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0.png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1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1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1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1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1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1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1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1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8110" y="3105150"/>
            <a:ext cx="433578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440" y="2099310"/>
            <a:ext cx="10485120" cy="2659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970" y="1996440"/>
            <a:ext cx="10386060" cy="2865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760" y="1988820"/>
            <a:ext cx="10698480" cy="27508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785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630" y="1988820"/>
            <a:ext cx="11254740" cy="3977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390" y="2030730"/>
            <a:ext cx="11285220" cy="27965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050" y="206121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906905"/>
            <a:ext cx="5242560" cy="49237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3105" y="1880870"/>
            <a:ext cx="4699000" cy="4979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988820"/>
            <a:ext cx="4617720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1958340"/>
            <a:ext cx="4770120" cy="60198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280" y="2637155"/>
            <a:ext cx="2232660" cy="5943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39695" y="2637155"/>
            <a:ext cx="1645920" cy="5791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71035" y="3213100"/>
            <a:ext cx="6469380" cy="16840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12310" y="5219700"/>
            <a:ext cx="6370320" cy="16383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215005" y="264223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770" y="1988820"/>
            <a:ext cx="11300460" cy="17068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980" y="3933190"/>
            <a:ext cx="10119360" cy="28270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440" y="314134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1988820"/>
            <a:ext cx="10370820" cy="1805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988820"/>
            <a:ext cx="11239500" cy="1767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3068955"/>
            <a:ext cx="563880" cy="13792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225" y="2131695"/>
            <a:ext cx="10728960" cy="32537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880100" y="2078990"/>
            <a:ext cx="8883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63055" y="2997200"/>
            <a:ext cx="12820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31765" y="4161790"/>
            <a:ext cx="100838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75685" y="4581525"/>
            <a:ext cx="100838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58210" y="4994910"/>
            <a:ext cx="16630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988820"/>
            <a:ext cx="11346180" cy="48691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050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770" y="1988820"/>
            <a:ext cx="11300460" cy="4107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" y="1962150"/>
            <a:ext cx="11201400" cy="48920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685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2061210"/>
            <a:ext cx="11323320" cy="3916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2061210"/>
            <a:ext cx="11323320" cy="5562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70" y="2924810"/>
            <a:ext cx="10576560" cy="38938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685" y="201041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" y="1988820"/>
            <a:ext cx="11292840" cy="45491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440" y="602170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8770" y="2132965"/>
            <a:ext cx="9014460" cy="3718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50" y="2061210"/>
            <a:ext cx="9105900" cy="3931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630" y="1988820"/>
            <a:ext cx="11254740" cy="2987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988820"/>
            <a:ext cx="11186160" cy="47701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440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3068955"/>
            <a:ext cx="563880" cy="13792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225" y="2132965"/>
            <a:ext cx="10744200" cy="35966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25625" y="2303780"/>
            <a:ext cx="690245" cy="267335"/>
          </a:xfrm>
          <a:prstGeom prst="rect">
            <a:avLst/>
          </a:prstGeom>
          <a:solidFill>
            <a:srgbClr val="E6E6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7295" y="2672715"/>
            <a:ext cx="1271270" cy="267335"/>
          </a:xfrm>
          <a:prstGeom prst="rect">
            <a:avLst/>
          </a:prstGeom>
          <a:solidFill>
            <a:srgbClr val="E6E6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71270" y="3032760"/>
            <a:ext cx="690245" cy="267335"/>
          </a:xfrm>
          <a:prstGeom prst="rect">
            <a:avLst/>
          </a:prstGeom>
          <a:solidFill>
            <a:srgbClr val="E6E6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31990" y="2604770"/>
            <a:ext cx="252095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51855" y="3032760"/>
            <a:ext cx="118491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44785" y="3042285"/>
            <a:ext cx="118491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27575" y="4293235"/>
            <a:ext cx="118491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26680" y="4688840"/>
            <a:ext cx="118491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90" y="1988820"/>
            <a:ext cx="11361420" cy="4389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90" y="2068830"/>
            <a:ext cx="11361420" cy="272034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060" y="2034540"/>
            <a:ext cx="10469880" cy="278892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490" y="1988820"/>
            <a:ext cx="10447020" cy="478536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110" y="2061210"/>
            <a:ext cx="9669780" cy="256794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060" y="1988820"/>
            <a:ext cx="10469880" cy="4975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060" y="1988820"/>
            <a:ext cx="10469880" cy="383286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2087880"/>
            <a:ext cx="9601200" cy="268224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2164080"/>
            <a:ext cx="9601200" cy="252984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430" y="1988820"/>
            <a:ext cx="10645140" cy="38557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560" y="4149090"/>
            <a:ext cx="9833610" cy="1682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3068955"/>
            <a:ext cx="563880" cy="13792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315" y="3195320"/>
            <a:ext cx="10774680" cy="17602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295775" y="3195320"/>
            <a:ext cx="8883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64650" y="3195320"/>
            <a:ext cx="107569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68615" y="3573145"/>
            <a:ext cx="115570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51805" y="3933190"/>
            <a:ext cx="115570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1988820"/>
            <a:ext cx="11292840" cy="4815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1988820"/>
            <a:ext cx="11277600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1988820"/>
            <a:ext cx="3177540" cy="9448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2220" y="1868170"/>
            <a:ext cx="4826000" cy="4995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988820"/>
            <a:ext cx="11239500" cy="3002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1917065"/>
            <a:ext cx="5433060" cy="12649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" y="3141345"/>
            <a:ext cx="11140440" cy="3679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2025-08-14T04:40:17Z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