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45"/>
  </p:handoutMasterIdLst>
  <p:sldIdLst>
    <p:sldId id="332" r:id="rId3"/>
    <p:sldId id="331" r:id="rId4"/>
    <p:sldId id="369" r:id="rId5"/>
    <p:sldId id="370" r:id="rId6"/>
    <p:sldId id="390" r:id="rId7"/>
    <p:sldId id="302" r:id="rId8"/>
    <p:sldId id="324" r:id="rId10"/>
    <p:sldId id="325" r:id="rId11"/>
    <p:sldId id="327" r:id="rId12"/>
    <p:sldId id="344" r:id="rId13"/>
    <p:sldId id="328" r:id="rId14"/>
    <p:sldId id="345" r:id="rId15"/>
    <p:sldId id="329" r:id="rId16"/>
    <p:sldId id="371" r:id="rId17"/>
    <p:sldId id="372" r:id="rId18"/>
    <p:sldId id="373" r:id="rId19"/>
    <p:sldId id="374" r:id="rId20"/>
    <p:sldId id="375" r:id="rId21"/>
    <p:sldId id="376" r:id="rId22"/>
    <p:sldId id="377" r:id="rId23"/>
    <p:sldId id="378" r:id="rId24"/>
    <p:sldId id="379" r:id="rId25"/>
    <p:sldId id="380" r:id="rId26"/>
    <p:sldId id="381" r:id="rId27"/>
    <p:sldId id="382" r:id="rId28"/>
    <p:sldId id="383" r:id="rId29"/>
    <p:sldId id="384" r:id="rId30"/>
    <p:sldId id="385" r:id="rId31"/>
    <p:sldId id="386" r:id="rId32"/>
    <p:sldId id="387" r:id="rId33"/>
    <p:sldId id="388" r:id="rId34"/>
    <p:sldId id="389" r:id="rId35"/>
    <p:sldId id="391" r:id="rId36"/>
    <p:sldId id="392" r:id="rId37"/>
    <p:sldId id="393" r:id="rId38"/>
    <p:sldId id="394" r:id="rId39"/>
    <p:sldId id="395" r:id="rId40"/>
    <p:sldId id="396" r:id="rId41"/>
    <p:sldId id="397" r:id="rId42"/>
    <p:sldId id="398" r:id="rId43"/>
    <p:sldId id="399" r:id="rId44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1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9" Type="http://schemas.openxmlformats.org/officeDocument/2006/relationships/tags" Target="tags/tag1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handoutMaster" Target="handoutMasters/handoutMaster1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1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1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1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1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17.png"/></Relationships>
</file>

<file path=ppt/slides/_rels/slide3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1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1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1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1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17.png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1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0.png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9750" y="3078480"/>
            <a:ext cx="8572500" cy="7010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530" y="1988820"/>
            <a:ext cx="11330940" cy="34366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90" y="2076450"/>
            <a:ext cx="11361420" cy="2705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050" y="400494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1950720"/>
            <a:ext cx="10165080" cy="4907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88820"/>
            <a:ext cx="11361420" cy="37719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440" y="501332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4230" y="2061210"/>
            <a:ext cx="5463540" cy="4053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6850" y="1988820"/>
            <a:ext cx="9258300" cy="3726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988820"/>
            <a:ext cx="11239500" cy="3070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870" y="1988820"/>
            <a:ext cx="11224260" cy="26365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050" y="19888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20" y="2053590"/>
            <a:ext cx="11414760" cy="27508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050" y="400494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1988820"/>
            <a:ext cx="8724900" cy="6324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705" y="2924810"/>
            <a:ext cx="8869680" cy="2788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914525"/>
            <a:ext cx="571500" cy="41605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4080" y="2600325"/>
            <a:ext cx="10302240" cy="31851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987800" y="3032760"/>
            <a:ext cx="114744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87800" y="3806825"/>
            <a:ext cx="152781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104380" y="4653280"/>
            <a:ext cx="152781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1480" y="1985010"/>
            <a:ext cx="11369040" cy="2887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0530" y="1988820"/>
            <a:ext cx="11330940" cy="46177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050" y="19888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" y="2061210"/>
            <a:ext cx="11460480" cy="37566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050" y="501332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7930" y="2061210"/>
            <a:ext cx="7216140" cy="3223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5880" y="2061210"/>
            <a:ext cx="9540240" cy="3665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17065"/>
            <a:ext cx="11391900" cy="1813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9605" y="1983740"/>
            <a:ext cx="8335010" cy="48742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096000" y="191706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17065"/>
            <a:ext cx="11369040" cy="32842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440" y="443738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2061210"/>
            <a:ext cx="10172700" cy="4594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1988820"/>
            <a:ext cx="7185660" cy="3756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914525"/>
            <a:ext cx="571500" cy="41605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9160" y="3348355"/>
            <a:ext cx="10340340" cy="16916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863975" y="4221480"/>
            <a:ext cx="71437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88820"/>
            <a:ext cx="11330940" cy="17678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488295" y="29972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9140" y="1988820"/>
            <a:ext cx="10713720" cy="4602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2190" y="1988820"/>
            <a:ext cx="7627620" cy="3840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6240" y="2061210"/>
            <a:ext cx="11399520" cy="438912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988820"/>
            <a:ext cx="4175760" cy="6477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3230" y="2636520"/>
            <a:ext cx="6225540" cy="32537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525" y="5949315"/>
            <a:ext cx="10477500" cy="72390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1988820"/>
            <a:ext cx="9601200" cy="37490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5370" y="4077335"/>
            <a:ext cx="9985375" cy="1757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2061210"/>
            <a:ext cx="9540240" cy="409956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340" y="1988820"/>
            <a:ext cx="10561320" cy="380238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1988820"/>
            <a:ext cx="10561320" cy="358902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1906905"/>
            <a:ext cx="4137660" cy="8153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39920" y="2061210"/>
            <a:ext cx="7002780" cy="46329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914525"/>
            <a:ext cx="571500" cy="41605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2970" y="3258185"/>
            <a:ext cx="1569720" cy="14249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4090" y="2087880"/>
            <a:ext cx="8991600" cy="35585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9840595" y="2564765"/>
            <a:ext cx="80899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520055" y="4077335"/>
            <a:ext cx="80899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671945" y="4535805"/>
            <a:ext cx="125984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7730" y="2045970"/>
            <a:ext cx="10416540" cy="276606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1580" y="1988820"/>
            <a:ext cx="9768840" cy="364236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914525"/>
            <a:ext cx="571500" cy="41605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2970" y="3258185"/>
            <a:ext cx="1569720" cy="14249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2690" y="3357245"/>
            <a:ext cx="8717280" cy="1638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008120" y="4149090"/>
            <a:ext cx="88836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07015" y="4149090"/>
            <a:ext cx="78994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59785" y="4617085"/>
            <a:ext cx="78994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038350"/>
            <a:ext cx="11315700" cy="2781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591810" y="407733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570" y="1988820"/>
            <a:ext cx="10942320" cy="3268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770" y="1917065"/>
            <a:ext cx="11300460" cy="16611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33920" y="285305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70" y="2061210"/>
            <a:ext cx="11269980" cy="4480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76</cp:revision>
  <dcterms:created xsi:type="dcterms:W3CDTF">2015-09-16T06:44:00Z</dcterms:created>
  <dcterms:modified xsi:type="dcterms:W3CDTF">2025-08-14T02:05:50Z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