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7" r:id="rId3"/>
    <p:sldId id="302" r:id="rId4"/>
    <p:sldId id="324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6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8920" y="3025140"/>
            <a:ext cx="6614160" cy="807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57020"/>
            <a:ext cx="11582400" cy="43586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325" y="4797425"/>
            <a:ext cx="10589895" cy="1118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628775"/>
            <a:ext cx="113919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935" y="3717290"/>
            <a:ext cx="9215755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557020"/>
            <a:ext cx="11498580" cy="4526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2935" y="2637155"/>
            <a:ext cx="11296650" cy="3476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2025-08-17T12:10:10Z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