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notesMaster" Target="notesMasters/notesMaster1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5110" y="3082290"/>
            <a:ext cx="6621780" cy="693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42110" y="981075"/>
            <a:ext cx="8907780" cy="576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23320" cy="5448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22047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96670"/>
            <a:ext cx="11254740" cy="55613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295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341120"/>
            <a:ext cx="11346180" cy="26212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430" y="4149090"/>
            <a:ext cx="10713720" cy="678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268730"/>
            <a:ext cx="11346180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12687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" y="1268730"/>
            <a:ext cx="1132332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50" y="32848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1341120"/>
            <a:ext cx="1128522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63750" y="1268730"/>
            <a:ext cx="7993380" cy="4410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5877560"/>
            <a:ext cx="7528560" cy="655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87620" y="5116195"/>
            <a:ext cx="1252220" cy="397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1268730"/>
            <a:ext cx="1046226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3970" y="1268730"/>
            <a:ext cx="9624060" cy="5128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371600"/>
            <a:ext cx="1134618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0630" y="1268730"/>
            <a:ext cx="9730740" cy="5052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268730"/>
            <a:ext cx="762000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4340" y="1268730"/>
            <a:ext cx="11323320" cy="4526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12687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6710" y="1341120"/>
            <a:ext cx="11498580" cy="257556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2350" y="3933190"/>
            <a:ext cx="1798320" cy="647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9166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04415" y="734695"/>
            <a:ext cx="7578090" cy="584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605" y="1628775"/>
            <a:ext cx="8244840" cy="1577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412875"/>
            <a:ext cx="11399520" cy="25984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4293235"/>
            <a:ext cx="1133856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80" y="5157470"/>
            <a:ext cx="9166860" cy="1600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704195" y="4293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5760" y="1412875"/>
            <a:ext cx="11460480" cy="45796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40365" y="33572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290" y="1268730"/>
            <a:ext cx="11361420" cy="455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5085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2025-08-17T13:19:36Z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