
<file path=[Content_Types].xml><?xml version="1.0" encoding="utf-8"?>
<Types xmlns="http://schemas.openxmlformats.org/package/2006/content-types">
  <Default Extension="png" ContentType="image/png"/>
  <Default Extension="jpeg" ContentType="image/jpeg"/>
  <Default Extension="rels" ContentType="application/vnd.openxmlformats-package.relationships+xml"/>
  <Default Extension="xml" ContentType="application/xml"/>
  <Override PartName="/ppt/presentation.xml" ContentType="application/vnd.openxmlformats-officedocument.presentationml.presentation.main+xml"/>
  <Override PartName="/ppt/slideMasters/slideMaster1.xml" ContentType="application/vnd.openxmlformats-officedocument.presentationml.slideMaster+xml"/>
  <Override PartName="/ppt/slides/slide1.xml" ContentType="application/vnd.openxmlformats-officedocument.presentationml.slide+xml"/>
  <Override PartName="/ppt/slides/slide2.xml" ContentType="application/vnd.openxmlformats-officedocument.presentationml.slide+xml"/>
  <Override PartName="/ppt/slides/slide3.xml" ContentType="application/vnd.openxmlformats-officedocument.presentationml.slide+xml"/>
  <Override PartName="/ppt/slides/slide4.xml" ContentType="application/vnd.openxmlformats-officedocument.presentationml.slide+xml"/>
  <Override PartName="/ppt/slides/slide5.xml" ContentType="application/vnd.openxmlformats-officedocument.presentationml.slide+xml"/>
  <Override PartName="/ppt/slides/slide6.xml" ContentType="application/vnd.openxmlformats-officedocument.presentationml.slide+xml"/>
  <Override PartName="/ppt/slides/slide7.xml" ContentType="application/vnd.openxmlformats-officedocument.presentationml.slide+xml"/>
  <Override PartName="/ppt/slides/slide8.xml" ContentType="application/vnd.openxmlformats-officedocument.presentationml.slide+xml"/>
  <Override PartName="/ppt/slides/slide9.xml" ContentType="application/vnd.openxmlformats-officedocument.presentationml.slide+xml"/>
  <Override PartName="/ppt/slides/slide10.xml" ContentType="application/vnd.openxmlformats-officedocument.presentationml.slide+xml"/>
  <Override PartName="/ppt/slides/slide11.xml" ContentType="application/vnd.openxmlformats-officedocument.presentationml.slide+xml"/>
  <Override PartName="/ppt/slides/slide12.xml" ContentType="application/vnd.openxmlformats-officedocument.presentationml.slide+xml"/>
  <Override PartName="/ppt/slides/slide13.xml" ContentType="application/vnd.openxmlformats-officedocument.presentationml.slide+xml"/>
  <Override PartName="/ppt/slides/slide14.xml" ContentType="application/vnd.openxmlformats-officedocument.presentationml.slide+xml"/>
  <Override PartName="/ppt/slides/slide15.xml" ContentType="application/vnd.openxmlformats-officedocument.presentationml.slide+xml"/>
  <Override PartName="/ppt/slides/slide16.xml" ContentType="application/vnd.openxmlformats-officedocument.presentationml.slide+xml"/>
  <Override PartName="/ppt/slides/slide17.xml" ContentType="application/vnd.openxmlformats-officedocument.presentationml.slide+xml"/>
  <Override PartName="/ppt/slides/slide18.xml" ContentType="application/vnd.openxmlformats-officedocument.presentationml.slide+xml"/>
  <Override PartName="/ppt/slides/slide19.xml" ContentType="application/vnd.openxmlformats-officedocument.presentationml.slide+xml"/>
  <Override PartName="/ppt/slides/slide20.xml" ContentType="application/vnd.openxmlformats-officedocument.presentationml.slide+xml"/>
  <Override PartName="/ppt/slides/slide21.xml" ContentType="application/vnd.openxmlformats-officedocument.presentationml.slide+xml"/>
  <Override PartName="/ppt/slides/slide22.xml" ContentType="application/vnd.openxmlformats-officedocument.presentationml.slide+xml"/>
  <Override PartName="/ppt/slides/slide23.xml" ContentType="application/vnd.openxmlformats-officedocument.presentationml.slide+xml"/>
  <Override PartName="/ppt/slides/slide24.xml" ContentType="application/vnd.openxmlformats-officedocument.presentationml.slide+xml"/>
  <Override PartName="/ppt/slides/slide25.xml" ContentType="application/vnd.openxmlformats-officedocument.presentationml.slide+xml"/>
  <Override PartName="/ppt/slides/slide26.xml" ContentType="application/vnd.openxmlformats-officedocument.presentationml.slide+xml"/>
  <Override PartName="/ppt/slides/slide27.xml" ContentType="application/vnd.openxmlformats-officedocument.presentationml.slide+xml"/>
  <Override PartName="/ppt/slides/slide28.xml" ContentType="application/vnd.openxmlformats-officedocument.presentationml.slide+xml"/>
  <Override PartName="/ppt/slides/slide29.xml" ContentType="application/vnd.openxmlformats-officedocument.presentationml.slide+xml"/>
  <Override PartName="/ppt/slides/slide30.xml" ContentType="application/vnd.openxmlformats-officedocument.presentationml.slide+xml"/>
  <Override PartName="/ppt/slides/slide31.xml" ContentType="application/vnd.openxmlformats-officedocument.presentationml.slide+xml"/>
  <Override PartName="/ppt/slides/slide32.xml" ContentType="application/vnd.openxmlformats-officedocument.presentationml.slide+xml"/>
  <Override PartName="/ppt/slides/slide33.xml" ContentType="application/vnd.openxmlformats-officedocument.presentationml.slide+xml"/>
  <Override PartName="/ppt/slides/slide34.xml" ContentType="application/vnd.openxmlformats-officedocument.presentationml.slide+xml"/>
  <Override PartName="/ppt/slides/slide35.xml" ContentType="application/vnd.openxmlformats-officedocument.presentationml.slide+xml"/>
  <Override PartName="/ppt/slides/slide36.xml" ContentType="application/vnd.openxmlformats-officedocument.presentationml.slide+xml"/>
  <Override PartName="/ppt/slides/slide37.xml" ContentType="application/vnd.openxmlformats-officedocument.presentationml.slide+xml"/>
  <Override PartName="/ppt/notesMasters/notesMaster1.xml" ContentType="application/vnd.openxmlformats-officedocument.presentationml.notesMaster+xml"/>
  <Override PartName="/ppt/handoutMasters/handoutMaster1.xml" ContentType="application/vnd.openxmlformats-officedocument.presentationml.handoutMaster+xml"/>
  <Override PartName="/ppt/tags/tag1.xml" ContentType="application/vnd.openxmlformats-officedocument.presentationml.tags+xml"/>
  <Override PartName="/ppt/presProps.xml" ContentType="application/vnd.openxmlformats-officedocument.presentationml.presProps+xml"/>
  <Override PartName="/ppt/viewProps.xml" ContentType="application/vnd.openxmlformats-officedocument.presentationml.viewProps+xml"/>
  <Override PartName="/ppt/theme/theme1.xml" ContentType="application/vnd.openxmlformats-officedocument.theme+xml"/>
  <Override PartName="/ppt/tableStyles.xml" ContentType="application/vnd.openxmlformats-officedocument.presentationml.tableStyles+xml"/>
  <Override PartName="/ppt/slideLayouts/slideLayout1.xml" ContentType="application/vnd.openxmlformats-officedocument.presentationml.slideLayout+xml"/>
  <Override PartName="/ppt/theme/theme2.xml" ContentType="application/vnd.openxmlformats-officedocument.theme+xml"/>
  <Override PartName="/ppt/theme/theme3.xml" ContentType="application/vnd.openxmlformats-officedocument.theme+xml"/>
  <Override PartName="/docProps/core.xml" ContentType="application/vnd.openxmlformats-package.core-properties+xml"/>
  <Override PartName="/docProps/app.xml" ContentType="application/vnd.openxmlformats-officedocument.extended-properties+xml"/>
  <Override PartName="/docProps/custom.xml" ContentType="application/vnd.openxmlformats-officedocument.custom-properties+xml"/>
</Types>
</file>

<file path=_rels/.rels><?xml version="1.0" encoding="UTF-8" standalone="yes"?>
<Relationships xmlns="http://schemas.openxmlformats.org/package/2006/relationships"><Relationship Id="rId3" Type="http://schemas.openxmlformats.org/package/2006/relationships/metadata/core-properties" Target="docProps/core.xml"/><Relationship Id="rId2" Type="http://schemas.openxmlformats.org/package/2006/relationships/metadata/thumbnail" Target="docProps/thumbnail.jpeg"/><Relationship Id="rId1" Type="http://schemas.openxmlformats.org/officeDocument/2006/relationships/officeDocument" Target="ppt/presentation.xml"/><Relationship Id="rId5" Type="http://schemas.openxmlformats.org/officeDocument/2006/relationships/custom-properties" Target="docProps/custom.xml"/><Relationship Id="rId4" Type="http://schemas.openxmlformats.org/officeDocument/2006/relationships/extended-properties" Target="docProps/app.xml"/></Relationships>
</file>

<file path=ppt/presentation.xml><?xml version="1.0" encoding="utf-8"?>
<p:presentation xmlns:a="http://schemas.openxmlformats.org/drawingml/2006/main" xmlns:r="http://schemas.openxmlformats.org/officeDocument/2006/relationships" xmlns:p="http://schemas.openxmlformats.org/presentationml/2006/main">
  <p:sldMasterIdLst>
    <p:sldMasterId id="2147483648" r:id="rId1"/>
  </p:sldMasterIdLst>
  <p:notesMasterIdLst>
    <p:notesMasterId r:id="rId39"/>
  </p:notesMasterIdLst>
  <p:handoutMasterIdLst>
    <p:handoutMasterId r:id="rId40"/>
  </p:handoutMasterIdLst>
  <p:sldIdLst>
    <p:sldId id="332" r:id="rId2"/>
    <p:sldId id="331" r:id="rId3"/>
    <p:sldId id="333" r:id="rId4"/>
    <p:sldId id="334" r:id="rId5"/>
    <p:sldId id="335" r:id="rId6"/>
    <p:sldId id="336" r:id="rId7"/>
    <p:sldId id="337" r:id="rId8"/>
    <p:sldId id="338" r:id="rId9"/>
    <p:sldId id="339" r:id="rId10"/>
    <p:sldId id="340" r:id="rId11"/>
    <p:sldId id="341" r:id="rId12"/>
    <p:sldId id="342" r:id="rId13"/>
    <p:sldId id="343" r:id="rId14"/>
    <p:sldId id="344" r:id="rId15"/>
    <p:sldId id="345" r:id="rId16"/>
    <p:sldId id="346" r:id="rId17"/>
    <p:sldId id="347" r:id="rId18"/>
    <p:sldId id="348" r:id="rId19"/>
    <p:sldId id="349" r:id="rId20"/>
    <p:sldId id="350" r:id="rId21"/>
    <p:sldId id="355" r:id="rId22"/>
    <p:sldId id="354" r:id="rId23"/>
    <p:sldId id="353" r:id="rId24"/>
    <p:sldId id="352" r:id="rId25"/>
    <p:sldId id="351" r:id="rId26"/>
    <p:sldId id="356" r:id="rId27"/>
    <p:sldId id="357" r:id="rId28"/>
    <p:sldId id="358" r:id="rId29"/>
    <p:sldId id="359" r:id="rId30"/>
    <p:sldId id="362" r:id="rId31"/>
    <p:sldId id="360" r:id="rId32"/>
    <p:sldId id="361" r:id="rId33"/>
    <p:sldId id="363" r:id="rId34"/>
    <p:sldId id="364" r:id="rId35"/>
    <p:sldId id="365" r:id="rId36"/>
    <p:sldId id="366" r:id="rId37"/>
    <p:sldId id="367" r:id="rId38"/>
  </p:sldIdLst>
  <p:sldSz cx="12192000" cy="6858000"/>
  <p:notesSz cx="6858000" cy="9144000"/>
  <p:custDataLst>
    <p:tags r:id="rId41"/>
  </p:custDataLst>
  <p:defaultTextStyle>
    <a:defPPr>
      <a:defRPr lang="zh-CN"/>
    </a:defPPr>
    <a:lvl1pPr marL="0" lvl="0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1pPr>
    <a:lvl2pPr marL="457200" lvl="1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2pPr>
    <a:lvl3pPr marL="914400" lvl="2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3pPr>
    <a:lvl4pPr marL="1371600" lvl="3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4pPr>
    <a:lvl5pPr marL="1828800" lvl="4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5pPr>
    <a:lvl6pPr marL="2286000" lvl="5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6pPr>
    <a:lvl7pPr marL="2743200" lvl="6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7pPr>
    <a:lvl8pPr marL="3200400" lvl="7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8pPr>
    <a:lvl9pPr marL="3657600" lvl="8" indent="0" algn="l" defTabSz="914400" eaLnBrk="1" fontAlgn="base" latinLnBrk="0" hangingPunct="1">
      <a:lnSpc>
        <a:spcPct val="100000"/>
      </a:lnSpc>
      <a:spcBef>
        <a:spcPct val="0"/>
      </a:spcBef>
      <a:spcAft>
        <a:spcPct val="0"/>
      </a:spcAft>
      <a:buFontTx/>
      <a:buNone/>
      <a:defRPr sz="2000" b="0" i="0" u="none" kern="1200" baseline="0">
        <a:solidFill>
          <a:schemeClr val="tx1"/>
        </a:solidFill>
        <a:latin typeface="Arial" panose="020B0604020202020204" pitchFamily="34" charset="0"/>
        <a:ea typeface="宋体" panose="02010600030101010101" pitchFamily="2" charset="-122"/>
        <a:cs typeface="+mn-cs"/>
      </a:defRPr>
    </a:lvl9pPr>
  </p:defaultTextStyle>
  <p:extLst>
    <p:ext uri="{EFAFB233-063F-42B5-8137-9DF3F51BA10A}">
      <p15:sldGuideLst xmlns:p15="http://schemas.microsoft.com/office/powerpoint/2012/main">
        <p15:guide id="1" orient="horz" pos="2160" userDrawn="1">
          <p15:clr>
            <a:srgbClr val="A4A3A4"/>
          </p15:clr>
        </p15:guide>
        <p15:guide id="2" pos="3840" userDrawn="1">
          <p15:clr>
            <a:srgbClr val="A4A3A4"/>
          </p15:clr>
        </p15:guide>
      </p15:sldGuideLst>
    </p:ext>
  </p:extLst>
</p:presentation>
</file>

<file path=ppt/presProps.xml><?xml version="1.0" encoding="utf-8"?>
<p:presentationPr xmlns:a="http://schemas.openxmlformats.org/drawingml/2006/main" xmlns:r="http://schemas.openxmlformats.org/officeDocument/2006/relationships" xmlns:p="http://schemas.openxmlformats.org/presentationml/2006/main">
  <p:clrMru>
    <a:srgbClr val="FF0066"/>
  </p:clrMru>
  <p:extLst>
    <p:ext uri="{E76CE94A-603C-4142-B9EB-6D1370010A27}">
      <p14:discardImageEditData xmlns:p14="http://schemas.microsoft.com/office/powerpoint/2010/main" val="0"/>
    </p:ext>
    <p:ext uri="{D31A062A-798A-4329-ABDD-BBA856620510}">
      <p14:defaultImageDpi xmlns:p14="http://schemas.microsoft.com/office/powerpoint/2010/main" val="220"/>
    </p:ext>
    <p:ext uri="{FD5EFAAD-0ECE-453E-9831-46B23BE46B34}">
      <p15:chartTrackingRefBased xmlns:p15="http://schemas.microsoft.com/office/powerpoint/2012/main" val="0"/>
    </p:ext>
  </p:extLst>
</p:presentationPr>
</file>

<file path=ppt/tableStyles.xml><?xml version="1.0" encoding="utf-8"?>
<a:tblStyleLst xmlns:a="http://schemas.openxmlformats.org/drawingml/2006/main" def="{5C22544A-7EE6-4342-B048-85BDC9FD1C3A}"/>
</file>

<file path=ppt/viewProps.xml><?xml version="1.0" encoding="utf-8"?>
<p:viewPr xmlns:a="http://schemas.openxmlformats.org/drawingml/2006/main" xmlns:r="http://schemas.openxmlformats.org/officeDocument/2006/relationships" xmlns:p="http://schemas.openxmlformats.org/presentationml/2006/main">
  <p:normalViewPr>
    <p:restoredLeft sz="7768"/>
    <p:restoredTop sz="94660"/>
  </p:normalViewPr>
  <p:slideViewPr>
    <p:cSldViewPr showGuides="1">
      <p:cViewPr varScale="1">
        <p:scale>
          <a:sx n="84" d="100"/>
          <a:sy n="84" d="100"/>
        </p:scale>
        <p:origin x="989" y="72"/>
      </p:cViewPr>
      <p:guideLst>
        <p:guide orient="horz" pos="2160"/>
        <p:guide pos="3840"/>
      </p:guideLst>
    </p:cSldViewPr>
  </p:slideViewPr>
  <p:notesTextViewPr>
    <p:cViewPr>
      <p:scale>
        <a:sx n="100" d="100"/>
        <a:sy n="100" d="100"/>
      </p:scale>
      <p:origin x="0" y="0"/>
    </p:cViewPr>
  </p:notesTextViewPr>
  <p:gridSpacing cx="72008" cy="72008"/>
</p:viewPr>
</file>

<file path=ppt/_rels/presentation.xml.rels><?xml version="1.0" encoding="UTF-8" standalone="yes"?>
<Relationships xmlns="http://schemas.openxmlformats.org/package/2006/relationships"><Relationship Id="rId13" Type="http://schemas.openxmlformats.org/officeDocument/2006/relationships/slide" Target="slides/slide12.xml"/><Relationship Id="rId18" Type="http://schemas.openxmlformats.org/officeDocument/2006/relationships/slide" Target="slides/slide17.xml"/><Relationship Id="rId26" Type="http://schemas.openxmlformats.org/officeDocument/2006/relationships/slide" Target="slides/slide25.xml"/><Relationship Id="rId39" Type="http://schemas.openxmlformats.org/officeDocument/2006/relationships/notesMaster" Target="notesMasters/notesMaster1.xml"/><Relationship Id="rId21" Type="http://schemas.openxmlformats.org/officeDocument/2006/relationships/slide" Target="slides/slide20.xml"/><Relationship Id="rId34" Type="http://schemas.openxmlformats.org/officeDocument/2006/relationships/slide" Target="slides/slide33.xml"/><Relationship Id="rId42" Type="http://schemas.openxmlformats.org/officeDocument/2006/relationships/presProps" Target="presProps.xml"/><Relationship Id="rId7" Type="http://schemas.openxmlformats.org/officeDocument/2006/relationships/slide" Target="slides/slide6.xml"/><Relationship Id="rId2" Type="http://schemas.openxmlformats.org/officeDocument/2006/relationships/slide" Target="slides/slide1.xml"/><Relationship Id="rId16" Type="http://schemas.openxmlformats.org/officeDocument/2006/relationships/slide" Target="slides/slide15.xml"/><Relationship Id="rId29" Type="http://schemas.openxmlformats.org/officeDocument/2006/relationships/slide" Target="slides/slide28.xml"/><Relationship Id="rId1" Type="http://schemas.openxmlformats.org/officeDocument/2006/relationships/slideMaster" Target="slideMasters/slideMaster1.xml"/><Relationship Id="rId6" Type="http://schemas.openxmlformats.org/officeDocument/2006/relationships/slide" Target="slides/slide5.xml"/><Relationship Id="rId11" Type="http://schemas.openxmlformats.org/officeDocument/2006/relationships/slide" Target="slides/slide10.xml"/><Relationship Id="rId24" Type="http://schemas.openxmlformats.org/officeDocument/2006/relationships/slide" Target="slides/slide23.xml"/><Relationship Id="rId32" Type="http://schemas.openxmlformats.org/officeDocument/2006/relationships/slide" Target="slides/slide31.xml"/><Relationship Id="rId37" Type="http://schemas.openxmlformats.org/officeDocument/2006/relationships/slide" Target="slides/slide36.xml"/><Relationship Id="rId40" Type="http://schemas.openxmlformats.org/officeDocument/2006/relationships/handoutMaster" Target="handoutMasters/handoutMaster1.xml"/><Relationship Id="rId45" Type="http://schemas.openxmlformats.org/officeDocument/2006/relationships/tableStyles" Target="tableStyles.xml"/><Relationship Id="rId5" Type="http://schemas.openxmlformats.org/officeDocument/2006/relationships/slide" Target="slides/slide4.xml"/><Relationship Id="rId15" Type="http://schemas.openxmlformats.org/officeDocument/2006/relationships/slide" Target="slides/slide14.xml"/><Relationship Id="rId23" Type="http://schemas.openxmlformats.org/officeDocument/2006/relationships/slide" Target="slides/slide22.xml"/><Relationship Id="rId28" Type="http://schemas.openxmlformats.org/officeDocument/2006/relationships/slide" Target="slides/slide27.xml"/><Relationship Id="rId36" Type="http://schemas.openxmlformats.org/officeDocument/2006/relationships/slide" Target="slides/slide35.xml"/><Relationship Id="rId10" Type="http://schemas.openxmlformats.org/officeDocument/2006/relationships/slide" Target="slides/slide9.xml"/><Relationship Id="rId19" Type="http://schemas.openxmlformats.org/officeDocument/2006/relationships/slide" Target="slides/slide18.xml"/><Relationship Id="rId31" Type="http://schemas.openxmlformats.org/officeDocument/2006/relationships/slide" Target="slides/slide30.xml"/><Relationship Id="rId44" Type="http://schemas.openxmlformats.org/officeDocument/2006/relationships/theme" Target="theme/theme1.xml"/><Relationship Id="rId4" Type="http://schemas.openxmlformats.org/officeDocument/2006/relationships/slide" Target="slides/slide3.xml"/><Relationship Id="rId9" Type="http://schemas.openxmlformats.org/officeDocument/2006/relationships/slide" Target="slides/slide8.xml"/><Relationship Id="rId14" Type="http://schemas.openxmlformats.org/officeDocument/2006/relationships/slide" Target="slides/slide13.xml"/><Relationship Id="rId22" Type="http://schemas.openxmlformats.org/officeDocument/2006/relationships/slide" Target="slides/slide21.xml"/><Relationship Id="rId27" Type="http://schemas.openxmlformats.org/officeDocument/2006/relationships/slide" Target="slides/slide26.xml"/><Relationship Id="rId30" Type="http://schemas.openxmlformats.org/officeDocument/2006/relationships/slide" Target="slides/slide29.xml"/><Relationship Id="rId35" Type="http://schemas.openxmlformats.org/officeDocument/2006/relationships/slide" Target="slides/slide34.xml"/><Relationship Id="rId43" Type="http://schemas.openxmlformats.org/officeDocument/2006/relationships/viewProps" Target="viewProps.xml"/><Relationship Id="rId8" Type="http://schemas.openxmlformats.org/officeDocument/2006/relationships/slide" Target="slides/slide7.xml"/><Relationship Id="rId3" Type="http://schemas.openxmlformats.org/officeDocument/2006/relationships/slide" Target="slides/slide2.xml"/><Relationship Id="rId12" Type="http://schemas.openxmlformats.org/officeDocument/2006/relationships/slide" Target="slides/slide11.xml"/><Relationship Id="rId17" Type="http://schemas.openxmlformats.org/officeDocument/2006/relationships/slide" Target="slides/slide16.xml"/><Relationship Id="rId25" Type="http://schemas.openxmlformats.org/officeDocument/2006/relationships/slide" Target="slides/slide24.xml"/><Relationship Id="rId33" Type="http://schemas.openxmlformats.org/officeDocument/2006/relationships/slide" Target="slides/slide32.xml"/><Relationship Id="rId38" Type="http://schemas.openxmlformats.org/officeDocument/2006/relationships/slide" Target="slides/slide37.xml"/><Relationship Id="rId20" Type="http://schemas.openxmlformats.org/officeDocument/2006/relationships/slide" Target="slides/slide19.xml"/><Relationship Id="rId41" Type="http://schemas.openxmlformats.org/officeDocument/2006/relationships/tags" Target="tags/tag1.xml"/></Relationships>
</file>

<file path=ppt/handoutMasters/_rels/handout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3.xml"/></Relationships>
</file>

<file path=ppt/handoutMasters/handoutMaster1.xml><?xml version="1.0" encoding="utf-8"?>
<p:handout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sz="quarter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0F9B84EA-7D68-4D60-9CB1-D50884785D1C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页脚占位符 3"/>
          <p:cNvSpPr>
            <a:spLocks noGrp="1"/>
          </p:cNvSpPr>
          <p:nvPr>
            <p:ph type="ftr" sz="quarter" idx="2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5" name="灯片编号占位符 4"/>
          <p:cNvSpPr>
            <a:spLocks noGrp="1"/>
          </p:cNvSpPr>
          <p:nvPr>
            <p:ph type="sldNum" sz="quarter" idx="3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8D4E0FC9-F1F8-4FAE-9988-3BA365CFD46F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</p:handoutMaster>
</file>

<file path=ppt/notesMasters/_rels/notesMaster1.xml.rels><?xml version="1.0" encoding="UTF-8" standalone="yes"?>
<Relationships xmlns="http://schemas.openxmlformats.org/package/2006/relationships"><Relationship Id="rId1" Type="http://schemas.openxmlformats.org/officeDocument/2006/relationships/theme" Target="../theme/theme2.xml"/></Relationships>
</file>

<file path=ppt/notesMasters/notesMaster1.xml><?xml version="1.0" encoding="utf-8"?>
<p:notesMaster xmlns:a="http://schemas.openxmlformats.org/drawingml/2006/main" xmlns:r="http://schemas.openxmlformats.org/officeDocument/2006/relationships" xmlns:p="http://schemas.openxmlformats.org/presentationml/2006/main">
  <p:cSld>
    <p:bg>
      <p:bgRef idx="1001">
        <a:schemeClr val="bg1"/>
      </p:bgRef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sp>
        <p:nvSpPr>
          <p:cNvPr id="2" name="页眉占位符 1"/>
          <p:cNvSpPr>
            <a:spLocks noGrp="1"/>
          </p:cNvSpPr>
          <p:nvPr>
            <p:ph type="hdr" sz="quarter"/>
          </p:nvPr>
        </p:nvSpPr>
        <p:spPr>
          <a:xfrm>
            <a:off x="0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3" name="日期占位符 2"/>
          <p:cNvSpPr>
            <a:spLocks noGrp="1"/>
          </p:cNvSpPr>
          <p:nvPr>
            <p:ph type="dt" idx="1"/>
          </p:nvPr>
        </p:nvSpPr>
        <p:spPr>
          <a:xfrm>
            <a:off x="3884613" y="0"/>
            <a:ext cx="2971800" cy="458788"/>
          </a:xfrm>
          <a:prstGeom prst="rect">
            <a:avLst/>
          </a:prstGeom>
        </p:spPr>
        <p:txBody>
          <a:bodyPr vert="horz" lIns="91440" tIns="45720" rIns="91440" bIns="45720" rtlCol="0"/>
          <a:lstStyle>
            <a:lvl1pPr algn="r">
              <a:defRPr sz="1200"/>
            </a:lvl1pPr>
          </a:lstStyle>
          <a:p>
            <a:fld id="{D2A48B96-639E-45A3-A0BA-2464DFDB1FAA}" type="datetimeFigureOut">
              <a:rPr lang="zh-CN" altLang="en-US" smtClean="0"/>
              <a:t>2025/8/18</a:t>
            </a:fld>
            <a:endParaRPr lang="zh-CN" altLang="en-US"/>
          </a:p>
        </p:txBody>
      </p:sp>
      <p:sp>
        <p:nvSpPr>
          <p:cNvPr id="4" name="幻灯片图像占位符 3"/>
          <p:cNvSpPr>
            <a:spLocks noGrp="1" noRot="1" noChangeAspect="1"/>
          </p:cNvSpPr>
          <p:nvPr>
            <p:ph type="sldImg" idx="2"/>
          </p:nvPr>
        </p:nvSpPr>
        <p:spPr>
          <a:xfrm>
            <a:off x="685800" y="1143000"/>
            <a:ext cx="5486400" cy="3086100"/>
          </a:xfrm>
          <a:prstGeom prst="rect">
            <a:avLst/>
          </a:prstGeom>
          <a:noFill/>
          <a:ln w="12700">
            <a:solidFill>
              <a:prstClr val="black"/>
            </a:solidFill>
          </a:ln>
        </p:spPr>
        <p:txBody>
          <a:bodyPr vert="horz" lIns="91440" tIns="45720" rIns="91440" bIns="45720" rtlCol="0" anchor="ctr"/>
          <a:lstStyle/>
          <a:p>
            <a:endParaRPr lang="zh-CN" altLang="en-US"/>
          </a:p>
        </p:txBody>
      </p:sp>
      <p:sp>
        <p:nvSpPr>
          <p:cNvPr id="5" name="备注占位符 4"/>
          <p:cNvSpPr>
            <a:spLocks noGrp="1"/>
          </p:cNvSpPr>
          <p:nvPr>
            <p:ph type="body" sz="quarter" idx="3"/>
          </p:nvPr>
        </p:nvSpPr>
        <p:spPr>
          <a:xfrm>
            <a:off x="685800" y="4400550"/>
            <a:ext cx="5486400" cy="3600450"/>
          </a:xfrm>
          <a:prstGeom prst="rect">
            <a:avLst/>
          </a:prstGeom>
        </p:spPr>
        <p:txBody>
          <a:bodyPr vert="horz" lIns="91440" tIns="45720" rIns="91440" bIns="45720" rtlCol="0"/>
          <a:lstStyle/>
          <a:p>
            <a:pPr lvl="0"/>
            <a:r>
              <a:rPr lang="zh-CN" altLang="en-US" smtClean="0"/>
              <a:t>单击此处编辑母版文本样式</a:t>
            </a:r>
          </a:p>
          <a:p>
            <a:pPr lvl="1"/>
            <a:r>
              <a:rPr lang="zh-CN" altLang="en-US" smtClean="0"/>
              <a:t>第二级</a:t>
            </a:r>
          </a:p>
          <a:p>
            <a:pPr lvl="2"/>
            <a:r>
              <a:rPr lang="zh-CN" altLang="en-US" smtClean="0"/>
              <a:t>第三级</a:t>
            </a:r>
          </a:p>
          <a:p>
            <a:pPr lvl="3"/>
            <a:r>
              <a:rPr lang="zh-CN" altLang="en-US" smtClean="0"/>
              <a:t>第四级</a:t>
            </a:r>
          </a:p>
          <a:p>
            <a:pPr lvl="4"/>
            <a:r>
              <a:rPr lang="zh-CN" altLang="en-US" smtClean="0"/>
              <a:t>第五级</a:t>
            </a:r>
            <a:endParaRPr lang="zh-CN" altLang="en-US"/>
          </a:p>
        </p:txBody>
      </p:sp>
      <p:sp>
        <p:nvSpPr>
          <p:cNvPr id="6" name="页脚占位符 5"/>
          <p:cNvSpPr>
            <a:spLocks noGrp="1"/>
          </p:cNvSpPr>
          <p:nvPr>
            <p:ph type="ftr" sz="quarter" idx="4"/>
          </p:nvPr>
        </p:nvSpPr>
        <p:spPr>
          <a:xfrm>
            <a:off x="0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l">
              <a:defRPr sz="1200"/>
            </a:lvl1pPr>
          </a:lstStyle>
          <a:p>
            <a:endParaRPr lang="zh-CN" altLang="en-US"/>
          </a:p>
        </p:txBody>
      </p:sp>
      <p:sp>
        <p:nvSpPr>
          <p:cNvPr id="7" name="灯片编号占位符 6"/>
          <p:cNvSpPr>
            <a:spLocks noGrp="1"/>
          </p:cNvSpPr>
          <p:nvPr>
            <p:ph type="sldNum" sz="quarter" idx="5"/>
          </p:nvPr>
        </p:nvSpPr>
        <p:spPr>
          <a:xfrm>
            <a:off x="3884613" y="8685213"/>
            <a:ext cx="2971800" cy="458787"/>
          </a:xfrm>
          <a:prstGeom prst="rect">
            <a:avLst/>
          </a:prstGeom>
        </p:spPr>
        <p:txBody>
          <a:bodyPr vert="horz" lIns="91440" tIns="45720" rIns="91440" bIns="45720" rtlCol="0" anchor="b"/>
          <a:lstStyle>
            <a:lvl1pPr algn="r">
              <a:defRPr sz="1200"/>
            </a:lvl1pPr>
          </a:lstStyle>
          <a:p>
            <a:fld id="{A6837353-30EB-4A48-80EB-173D804AEFBD}" type="slidenum">
              <a:rPr lang="zh-CN" altLang="en-US" smtClean="0"/>
              <a:t>‹#›</a:t>
            </a:fld>
            <a:endParaRPr lang="zh-CN" altLang="en-US"/>
          </a:p>
        </p:txBody>
      </p:sp>
    </p:spTree>
  </p:cSld>
  <p:clrMap bg1="lt1" tx1="dk1" bg2="lt2" tx2="dk2" accent1="accent1" accent2="accent2" accent3="accent3" accent4="accent4" accent5="accent5" accent6="accent6" hlink="hlink" folHlink="folHlink"/>
  <p:notesStyle>
    <a:lvl1pPr marL="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1pPr>
    <a:lvl2pPr marL="457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2pPr>
    <a:lvl3pPr marL="914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3pPr>
    <a:lvl4pPr marL="1371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4pPr>
    <a:lvl5pPr marL="18288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5pPr>
    <a:lvl6pPr marL="22860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6pPr>
    <a:lvl7pPr marL="27432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7pPr>
    <a:lvl8pPr marL="32004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8pPr>
    <a:lvl9pPr marL="3657600" algn="l" defTabSz="914400" rtl="0" eaLnBrk="1" latinLnBrk="0" hangingPunct="1">
      <a:defRPr sz="1200" kern="1200">
        <a:solidFill>
          <a:schemeClr val="tx1"/>
        </a:solidFill>
        <a:latin typeface="+mn-lt"/>
        <a:ea typeface="+mn-ea"/>
        <a:cs typeface="+mn-cs"/>
      </a:defRPr>
    </a:lvl9pPr>
  </p:notesStyle>
</p:notesMaster>
</file>

<file path=ppt/slideLayouts/_rels/slideLayout1.xml.rels><?xml version="1.0" encoding="UTF-8" standalone="yes"?>
<Relationships xmlns="http://schemas.openxmlformats.org/package/2006/relationships"><Relationship Id="rId1" Type="http://schemas.openxmlformats.org/officeDocument/2006/relationships/slideMaster" Target="../slideMasters/slideMaster1.xml"/></Relationships>
</file>

<file path=ppt/slideLayouts/slideLayout1.xml><?xml version="1.0" encoding="utf-8"?>
<p:sldLayout xmlns:a="http://schemas.openxmlformats.org/drawingml/2006/main" xmlns:r="http://schemas.openxmlformats.org/officeDocument/2006/relationships" xmlns:p="http://schemas.openxmlformats.org/presentationml/2006/main" type="title" preserve="1">
  <p:cSld name="标题幻灯片"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</p:spTree>
  </p:cSld>
  <p:clrMapOvr>
    <a:masterClrMapping/>
  </p:clrMapOvr>
  <p:timing>
    <p:tnLst>
      <p:par>
        <p:cTn id="1" dur="indefinite" restart="never" nodeType="tmRoot"/>
      </p:par>
    </p:tnLst>
  </p:timing>
</p:sldLayout>
</file>

<file path=ppt/slideMasters/_rels/slideMaster1.xml.rels><?xml version="1.0" encoding="UTF-8" standalone="yes"?>
<Relationships xmlns="http://schemas.openxmlformats.org/package/2006/relationships"><Relationship Id="rId3" Type="http://schemas.openxmlformats.org/officeDocument/2006/relationships/image" Target="../media/image1.png"/><Relationship Id="rId2" Type="http://schemas.openxmlformats.org/officeDocument/2006/relationships/theme" Target="../theme/theme1.xml"/><Relationship Id="rId1" Type="http://schemas.openxmlformats.org/officeDocument/2006/relationships/slideLayout" Target="../slideLayouts/slideLayout1.xml"/><Relationship Id="rId4" Type="http://schemas.openxmlformats.org/officeDocument/2006/relationships/image" Target="../media/image2.png"/></Relationships>
</file>

<file path=ppt/slideMasters/slideMaster1.xml><?xml version="1.0" encoding="utf-8"?>
<p:sldMaster xmlns:a="http://schemas.openxmlformats.org/drawingml/2006/main" xmlns:r="http://schemas.openxmlformats.org/officeDocument/2006/relationships" xmlns:p="http://schemas.openxmlformats.org/presentationml/2006/main" preserve="1">
  <p:cSld>
    <p:bg>
      <p:bgPr>
        <a:solidFill>
          <a:schemeClr val="bg1"/>
        </a:solidFill>
        <a:effectLst/>
      </p:bgPr>
    </p:bg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051" name="Picture 8"/>
          <p:cNvPicPr>
            <a:picLocks noChangeAspect="1"/>
          </p:cNvPicPr>
          <p:nvPr userDrawn="1"/>
        </p:nvPicPr>
        <p:blipFill>
          <a:blip r:embed="rId3"/>
          <a:stretch>
            <a:fillRect/>
          </a:stretch>
        </p:blipFill>
        <p:spPr>
          <a:xfrm>
            <a:off x="10128251" y="188384"/>
            <a:ext cx="1824567" cy="457200"/>
          </a:xfrm>
          <a:prstGeom prst="rect">
            <a:avLst/>
          </a:prstGeom>
          <a:noFill/>
          <a:ln w="9525">
            <a:noFill/>
          </a:ln>
        </p:spPr>
      </p:pic>
      <p:pic>
        <p:nvPicPr>
          <p:cNvPr id="5" name="图片 4"/>
          <p:cNvPicPr>
            <a:picLocks noChangeAspect="1"/>
          </p:cNvPicPr>
          <p:nvPr userDrawn="1"/>
        </p:nvPicPr>
        <p:blipFill>
          <a:blip r:embed="rId4"/>
          <a:stretch>
            <a:fillRect/>
          </a:stretch>
        </p:blipFill>
        <p:spPr>
          <a:xfrm>
            <a:off x="15240" y="0"/>
            <a:ext cx="1096010" cy="1216660"/>
          </a:xfrm>
          <a:prstGeom prst="rect">
            <a:avLst/>
          </a:prstGeom>
        </p:spPr>
      </p:pic>
    </p:spTree>
  </p:cSld>
  <p:clrMap bg1="lt1" tx1="dk1" bg2="lt2" tx2="dk2" accent1="accent1" accent2="accent2" accent3="accent3" accent4="accent4" accent5="accent5" accent6="accent6" hlink="hlink" folHlink="folHlink"/>
  <p:sldLayoutIdLst>
    <p:sldLayoutId id="2147483649" r:id="rId1"/>
  </p:sldLayoutIdLst>
  <p:timing>
    <p:tnLst>
      <p:par>
        <p:cTn id="1" dur="indefinite" restart="never" nodeType="tmRoot"/>
      </p:par>
    </p:tnLst>
  </p:timing>
  <p:hf sldNum="0" hdr="0" ftr="0" dt="0"/>
  <p:txStyles>
    <p:titleStyle>
      <a:lvl1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+mj-lt"/>
          <a:ea typeface="+mj-ea"/>
          <a:cs typeface="+mj-cs"/>
        </a:defRPr>
      </a:lvl1pPr>
      <a:lvl2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2pPr>
      <a:lvl3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3pPr>
      <a:lvl4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4pPr>
      <a:lvl5pPr algn="ctr" rtl="0" eaLnBrk="0" fontAlgn="base" hangingPunct="0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5pPr>
      <a:lvl6pPr marL="4572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6pPr>
      <a:lvl7pPr marL="9144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7pPr>
      <a:lvl8pPr marL="13716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8pPr>
      <a:lvl9pPr marL="1828800" algn="ctr" rtl="0" fontAlgn="base">
        <a:spcBef>
          <a:spcPct val="0"/>
        </a:spcBef>
        <a:spcAft>
          <a:spcPct val="0"/>
        </a:spcAft>
        <a:defRPr sz="4400">
          <a:solidFill>
            <a:schemeClr val="tx2"/>
          </a:solidFill>
          <a:latin typeface="Arial" panose="020B0604020202020204" pitchFamily="34" charset="0"/>
          <a:ea typeface="宋体" panose="02010600030101010101" pitchFamily="2" charset="-122"/>
        </a:defRPr>
      </a:lvl9pPr>
    </p:titleStyle>
    <p:bodyStyle>
      <a:lvl1pPr marL="342900" indent="-342900" algn="l" rtl="0" eaLnBrk="0" fontAlgn="base" hangingPunct="0">
        <a:spcBef>
          <a:spcPct val="20000"/>
        </a:spcBef>
        <a:spcAft>
          <a:spcPct val="0"/>
        </a:spcAft>
        <a:buChar char="•"/>
        <a:defRPr sz="3200">
          <a:solidFill>
            <a:schemeClr val="tx1"/>
          </a:solidFill>
          <a:latin typeface="+mn-lt"/>
          <a:ea typeface="+mn-ea"/>
          <a:cs typeface="+mn-cs"/>
        </a:defRPr>
      </a:lvl1pPr>
      <a:lvl2pPr marL="743585" indent="-286385" algn="l" rtl="0" eaLnBrk="0" fontAlgn="base" hangingPunct="0">
        <a:spcBef>
          <a:spcPct val="20000"/>
        </a:spcBef>
        <a:spcAft>
          <a:spcPct val="0"/>
        </a:spcAft>
        <a:buChar char="–"/>
        <a:defRPr sz="2800">
          <a:solidFill>
            <a:schemeClr val="tx1"/>
          </a:solidFill>
          <a:latin typeface="+mn-lt"/>
          <a:ea typeface="+mn-ea"/>
        </a:defRPr>
      </a:lvl2pPr>
      <a:lvl3pPr marL="1143000" indent="-228600" algn="l" rtl="0" eaLnBrk="0" fontAlgn="base" hangingPunct="0">
        <a:spcBef>
          <a:spcPct val="20000"/>
        </a:spcBef>
        <a:spcAft>
          <a:spcPct val="0"/>
        </a:spcAft>
        <a:buChar char="•"/>
        <a:defRPr sz="2400">
          <a:solidFill>
            <a:schemeClr val="tx1"/>
          </a:solidFill>
          <a:latin typeface="+mn-lt"/>
          <a:ea typeface="+mn-ea"/>
        </a:defRPr>
      </a:lvl3pPr>
      <a:lvl4pPr marL="1600200" indent="-228600" algn="l" rtl="0" eaLnBrk="0" fontAlgn="base" hangingPunct="0">
        <a:spcBef>
          <a:spcPct val="20000"/>
        </a:spcBef>
        <a:spcAft>
          <a:spcPct val="0"/>
        </a:spcAft>
        <a:buChar char="–"/>
        <a:defRPr sz="2000">
          <a:solidFill>
            <a:schemeClr val="tx1"/>
          </a:solidFill>
          <a:latin typeface="+mn-lt"/>
          <a:ea typeface="+mn-ea"/>
        </a:defRPr>
      </a:lvl4pPr>
      <a:lvl5pPr marL="2057400" indent="-228600" algn="l" rtl="0" eaLnBrk="0" fontAlgn="base" hangingPunct="0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5pPr>
      <a:lvl6pPr marL="25152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6pPr>
      <a:lvl7pPr marL="29724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7pPr>
      <a:lvl8pPr marL="34296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8pPr>
      <a:lvl9pPr marL="3886835" indent="-228600" algn="l" rtl="0" fontAlgn="base">
        <a:spcBef>
          <a:spcPct val="20000"/>
        </a:spcBef>
        <a:spcAft>
          <a:spcPct val="0"/>
        </a:spcAft>
        <a:buChar char="»"/>
        <a:defRPr sz="2000">
          <a:solidFill>
            <a:schemeClr val="tx1"/>
          </a:solidFill>
          <a:latin typeface="+mn-lt"/>
          <a:ea typeface="+mn-ea"/>
        </a:defRPr>
      </a:lvl9pPr>
    </p:bodyStyle>
    <p:otherStyle>
      <a:defPPr>
        <a:defRPr lang="zh-CN"/>
      </a:defPPr>
      <a:lvl1pPr marL="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1pPr>
      <a:lvl2pPr marL="4572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2pPr>
      <a:lvl3pPr marL="9144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3pPr>
      <a:lvl4pPr marL="13716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4pPr>
      <a:lvl5pPr marL="18288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5pPr>
      <a:lvl6pPr marL="2286000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6pPr>
      <a:lvl7pPr marL="27438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7pPr>
      <a:lvl8pPr marL="32010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8pPr>
      <a:lvl9pPr marL="3658235" algn="l" defTabSz="914400" rtl="0" eaLnBrk="1" latinLnBrk="0" hangingPunct="1">
        <a:defRPr sz="1800" kern="1200">
          <a:solidFill>
            <a:schemeClr val="tx1"/>
          </a:solidFill>
          <a:latin typeface="+mn-lt"/>
          <a:ea typeface="+mn-ea"/>
          <a:cs typeface="+mn-cs"/>
        </a:defRPr>
      </a:lvl9pPr>
    </p:otherStyle>
  </p:txStyles>
</p:sldMaster>
</file>

<file path=ppt/slides/_rels/slide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.png"/><Relationship Id="rId1" Type="http://schemas.openxmlformats.org/officeDocument/2006/relationships/slideLayout" Target="../slideLayouts/slideLayout1.xml"/></Relationships>
</file>

<file path=ppt/slides/_rels/slide10.xml.rels><?xml version="1.0" encoding="UTF-8" standalone="yes"?>
<Relationships xmlns="http://schemas.openxmlformats.org/package/2006/relationships"><Relationship Id="rId2" Type="http://schemas.openxmlformats.org/officeDocument/2006/relationships/image" Target="../media/image14.png"/><Relationship Id="rId1" Type="http://schemas.openxmlformats.org/officeDocument/2006/relationships/slideLayout" Target="../slideLayouts/slideLayout1.xml"/></Relationships>
</file>

<file path=ppt/slides/_rels/slide11.xml.rels><?xml version="1.0" encoding="UTF-8" standalone="yes"?>
<Relationships xmlns="http://schemas.openxmlformats.org/package/2006/relationships"><Relationship Id="rId2" Type="http://schemas.openxmlformats.org/officeDocument/2006/relationships/image" Target="../media/image15.png"/><Relationship Id="rId1" Type="http://schemas.openxmlformats.org/officeDocument/2006/relationships/slideLayout" Target="../slideLayouts/slideLayout1.xml"/></Relationships>
</file>

<file path=ppt/slides/_rels/slide12.xml.rels><?xml version="1.0" encoding="UTF-8" standalone="yes"?>
<Relationships xmlns="http://schemas.openxmlformats.org/package/2006/relationships"><Relationship Id="rId2" Type="http://schemas.openxmlformats.org/officeDocument/2006/relationships/image" Target="../media/image16.png"/><Relationship Id="rId1" Type="http://schemas.openxmlformats.org/officeDocument/2006/relationships/slideLayout" Target="../slideLayouts/slideLayout1.xml"/></Relationships>
</file>

<file path=ppt/slides/_rels/slide13.xml.rels><?xml version="1.0" encoding="UTF-8" standalone="yes"?>
<Relationships xmlns="http://schemas.openxmlformats.org/package/2006/relationships"><Relationship Id="rId2" Type="http://schemas.openxmlformats.org/officeDocument/2006/relationships/image" Target="../media/image17.png"/><Relationship Id="rId1" Type="http://schemas.openxmlformats.org/officeDocument/2006/relationships/slideLayout" Target="../slideLayouts/slideLayout1.xml"/></Relationships>
</file>

<file path=ppt/slides/_rels/slide14.xml.rels><?xml version="1.0" encoding="UTF-8" standalone="yes"?>
<Relationships xmlns="http://schemas.openxmlformats.org/package/2006/relationships"><Relationship Id="rId2" Type="http://schemas.openxmlformats.org/officeDocument/2006/relationships/image" Target="../media/image18.png"/><Relationship Id="rId1" Type="http://schemas.openxmlformats.org/officeDocument/2006/relationships/slideLayout" Target="../slideLayouts/slideLayout1.xml"/></Relationships>
</file>

<file path=ppt/slides/_rels/slide15.xml.rels><?xml version="1.0" encoding="UTF-8" standalone="yes"?>
<Relationships xmlns="http://schemas.openxmlformats.org/package/2006/relationships"><Relationship Id="rId2" Type="http://schemas.openxmlformats.org/officeDocument/2006/relationships/image" Target="../media/image19.png"/><Relationship Id="rId1" Type="http://schemas.openxmlformats.org/officeDocument/2006/relationships/slideLayout" Target="../slideLayouts/slideLayout1.xml"/></Relationships>
</file>

<file path=ppt/slides/_rels/slide16.xml.rels><?xml version="1.0" encoding="UTF-8" standalone="yes"?>
<Relationships xmlns="http://schemas.openxmlformats.org/package/2006/relationships"><Relationship Id="rId2" Type="http://schemas.openxmlformats.org/officeDocument/2006/relationships/image" Target="../media/image20.png"/><Relationship Id="rId1" Type="http://schemas.openxmlformats.org/officeDocument/2006/relationships/slideLayout" Target="../slideLayouts/slideLayout1.xml"/></Relationships>
</file>

<file path=ppt/slides/_rels/slide17.xml.rels><?xml version="1.0" encoding="UTF-8" standalone="yes"?>
<Relationships xmlns="http://schemas.openxmlformats.org/package/2006/relationships"><Relationship Id="rId2" Type="http://schemas.openxmlformats.org/officeDocument/2006/relationships/image" Target="../media/image21.png"/><Relationship Id="rId1" Type="http://schemas.openxmlformats.org/officeDocument/2006/relationships/slideLayout" Target="../slideLayouts/slideLayout1.xml"/></Relationships>
</file>

<file path=ppt/slides/_rels/slide18.xml.rels><?xml version="1.0" encoding="UTF-8" standalone="yes"?>
<Relationships xmlns="http://schemas.openxmlformats.org/package/2006/relationships"><Relationship Id="rId2" Type="http://schemas.openxmlformats.org/officeDocument/2006/relationships/image" Target="../media/image22.png"/><Relationship Id="rId1" Type="http://schemas.openxmlformats.org/officeDocument/2006/relationships/slideLayout" Target="../slideLayouts/slideLayout1.xml"/></Relationships>
</file>

<file path=ppt/slides/_rels/slide19.xml.rels><?xml version="1.0" encoding="UTF-8" standalone="yes"?>
<Relationships xmlns="http://schemas.openxmlformats.org/package/2006/relationships"><Relationship Id="rId2" Type="http://schemas.openxmlformats.org/officeDocument/2006/relationships/image" Target="../media/image23.png"/><Relationship Id="rId1" Type="http://schemas.openxmlformats.org/officeDocument/2006/relationships/slideLayout" Target="../slideLayouts/slideLayout1.xml"/></Relationships>
</file>

<file path=ppt/slides/_rels/slide2.xml.rels><?xml version="1.0" encoding="UTF-8" standalone="yes"?>
<Relationships xmlns="http://schemas.openxmlformats.org/package/2006/relationships"><Relationship Id="rId3" Type="http://schemas.openxmlformats.org/officeDocument/2006/relationships/image" Target="../media/image5.png"/><Relationship Id="rId2" Type="http://schemas.openxmlformats.org/officeDocument/2006/relationships/image" Target="../media/image4.png"/><Relationship Id="rId1" Type="http://schemas.openxmlformats.org/officeDocument/2006/relationships/slideLayout" Target="../slideLayouts/slideLayout1.xml"/></Relationships>
</file>

<file path=ppt/slides/_rels/slide20.xml.rels><?xml version="1.0" encoding="UTF-8" standalone="yes"?>
<Relationships xmlns="http://schemas.openxmlformats.org/package/2006/relationships"><Relationship Id="rId2" Type="http://schemas.openxmlformats.org/officeDocument/2006/relationships/image" Target="../media/image24.png"/><Relationship Id="rId1" Type="http://schemas.openxmlformats.org/officeDocument/2006/relationships/slideLayout" Target="../slideLayouts/slideLayout1.xml"/></Relationships>
</file>

<file path=ppt/slides/_rels/slide21.xml.rels><?xml version="1.0" encoding="UTF-8" standalone="yes"?>
<Relationships xmlns="http://schemas.openxmlformats.org/package/2006/relationships"><Relationship Id="rId2" Type="http://schemas.openxmlformats.org/officeDocument/2006/relationships/image" Target="../media/image25.png"/><Relationship Id="rId1" Type="http://schemas.openxmlformats.org/officeDocument/2006/relationships/slideLayout" Target="../slideLayouts/slideLayout1.xml"/></Relationships>
</file>

<file path=ppt/slides/_rels/slide22.xml.rels><?xml version="1.0" encoding="UTF-8" standalone="yes"?>
<Relationships xmlns="http://schemas.openxmlformats.org/package/2006/relationships"><Relationship Id="rId2" Type="http://schemas.openxmlformats.org/officeDocument/2006/relationships/image" Target="../media/image26.png"/><Relationship Id="rId1" Type="http://schemas.openxmlformats.org/officeDocument/2006/relationships/slideLayout" Target="../slideLayouts/slideLayout1.xml"/></Relationships>
</file>

<file path=ppt/slides/_rels/slide23.xml.rels><?xml version="1.0" encoding="UTF-8" standalone="yes"?>
<Relationships xmlns="http://schemas.openxmlformats.org/package/2006/relationships"><Relationship Id="rId2" Type="http://schemas.openxmlformats.org/officeDocument/2006/relationships/image" Target="../media/image27.png"/><Relationship Id="rId1" Type="http://schemas.openxmlformats.org/officeDocument/2006/relationships/slideLayout" Target="../slideLayouts/slideLayout1.xml"/></Relationships>
</file>

<file path=ppt/slides/_rels/slide24.xml.rels><?xml version="1.0" encoding="UTF-8" standalone="yes"?>
<Relationships xmlns="http://schemas.openxmlformats.org/package/2006/relationships"><Relationship Id="rId2" Type="http://schemas.openxmlformats.org/officeDocument/2006/relationships/image" Target="../media/image28.png"/><Relationship Id="rId1" Type="http://schemas.openxmlformats.org/officeDocument/2006/relationships/slideLayout" Target="../slideLayouts/slideLayout1.xml"/></Relationships>
</file>

<file path=ppt/slides/_rels/slide25.xml.rels><?xml version="1.0" encoding="UTF-8" standalone="yes"?>
<Relationships xmlns="http://schemas.openxmlformats.org/package/2006/relationships"><Relationship Id="rId2" Type="http://schemas.openxmlformats.org/officeDocument/2006/relationships/image" Target="../media/image29.png"/><Relationship Id="rId1" Type="http://schemas.openxmlformats.org/officeDocument/2006/relationships/slideLayout" Target="../slideLayouts/slideLayout1.xml"/></Relationships>
</file>

<file path=ppt/slides/_rels/slide26.xml.rels><?xml version="1.0" encoding="UTF-8" standalone="yes"?>
<Relationships xmlns="http://schemas.openxmlformats.org/package/2006/relationships"><Relationship Id="rId3" Type="http://schemas.openxmlformats.org/officeDocument/2006/relationships/image" Target="../media/image31.png"/><Relationship Id="rId2" Type="http://schemas.openxmlformats.org/officeDocument/2006/relationships/image" Target="../media/image30.png"/><Relationship Id="rId1" Type="http://schemas.openxmlformats.org/officeDocument/2006/relationships/slideLayout" Target="../slideLayouts/slideLayout1.xml"/></Relationships>
</file>

<file path=ppt/slides/_rels/slide27.xml.rels><?xml version="1.0" encoding="UTF-8" standalone="yes"?>
<Relationships xmlns="http://schemas.openxmlformats.org/package/2006/relationships"><Relationship Id="rId2" Type="http://schemas.openxmlformats.org/officeDocument/2006/relationships/image" Target="../media/image32.png"/><Relationship Id="rId1" Type="http://schemas.openxmlformats.org/officeDocument/2006/relationships/slideLayout" Target="../slideLayouts/slideLayout1.xml"/></Relationships>
</file>

<file path=ppt/slides/_rels/slide28.xml.rels><?xml version="1.0" encoding="UTF-8" standalone="yes"?>
<Relationships xmlns="http://schemas.openxmlformats.org/package/2006/relationships"><Relationship Id="rId2" Type="http://schemas.openxmlformats.org/officeDocument/2006/relationships/image" Target="../media/image33.png"/><Relationship Id="rId1" Type="http://schemas.openxmlformats.org/officeDocument/2006/relationships/slideLayout" Target="../slideLayouts/slideLayout1.xml"/></Relationships>
</file>

<file path=ppt/slides/_rels/slide29.xml.rels><?xml version="1.0" encoding="UTF-8" standalone="yes"?>
<Relationships xmlns="http://schemas.openxmlformats.org/package/2006/relationships"><Relationship Id="rId2" Type="http://schemas.openxmlformats.org/officeDocument/2006/relationships/image" Target="../media/image34.png"/><Relationship Id="rId1" Type="http://schemas.openxmlformats.org/officeDocument/2006/relationships/slideLayout" Target="../slideLayouts/slideLayout1.xml"/></Relationships>
</file>

<file path=ppt/slides/_rels/slide3.xml.rels><?xml version="1.0" encoding="UTF-8" standalone="yes"?>
<Relationships xmlns="http://schemas.openxmlformats.org/package/2006/relationships"><Relationship Id="rId2" Type="http://schemas.openxmlformats.org/officeDocument/2006/relationships/image" Target="../media/image6.png"/><Relationship Id="rId1" Type="http://schemas.openxmlformats.org/officeDocument/2006/relationships/slideLayout" Target="../slideLayouts/slideLayout1.xml"/></Relationships>
</file>

<file path=ppt/slides/_rels/slide30.xml.rels><?xml version="1.0" encoding="UTF-8" standalone="yes"?>
<Relationships xmlns="http://schemas.openxmlformats.org/package/2006/relationships"><Relationship Id="rId2" Type="http://schemas.openxmlformats.org/officeDocument/2006/relationships/image" Target="../media/image35.png"/><Relationship Id="rId1" Type="http://schemas.openxmlformats.org/officeDocument/2006/relationships/slideLayout" Target="../slideLayouts/slideLayout1.xml"/></Relationships>
</file>

<file path=ppt/slides/_rels/slide31.xml.rels><?xml version="1.0" encoding="UTF-8" standalone="yes"?>
<Relationships xmlns="http://schemas.openxmlformats.org/package/2006/relationships"><Relationship Id="rId2" Type="http://schemas.openxmlformats.org/officeDocument/2006/relationships/image" Target="../media/image36.png"/><Relationship Id="rId1" Type="http://schemas.openxmlformats.org/officeDocument/2006/relationships/slideLayout" Target="../slideLayouts/slideLayout1.xml"/></Relationships>
</file>

<file path=ppt/slides/_rels/slide32.xml.rels><?xml version="1.0" encoding="UTF-8" standalone="yes"?>
<Relationships xmlns="http://schemas.openxmlformats.org/package/2006/relationships"><Relationship Id="rId3" Type="http://schemas.openxmlformats.org/officeDocument/2006/relationships/image" Target="../media/image38.png"/><Relationship Id="rId2" Type="http://schemas.openxmlformats.org/officeDocument/2006/relationships/image" Target="../media/image37.png"/><Relationship Id="rId1" Type="http://schemas.openxmlformats.org/officeDocument/2006/relationships/slideLayout" Target="../slideLayouts/slideLayout1.xml"/></Relationships>
</file>

<file path=ppt/slides/_rels/slide33.xml.rels><?xml version="1.0" encoding="UTF-8" standalone="yes"?>
<Relationships xmlns="http://schemas.openxmlformats.org/package/2006/relationships"><Relationship Id="rId2" Type="http://schemas.openxmlformats.org/officeDocument/2006/relationships/image" Target="../media/image39.png"/><Relationship Id="rId1" Type="http://schemas.openxmlformats.org/officeDocument/2006/relationships/slideLayout" Target="../slideLayouts/slideLayout1.xml"/></Relationships>
</file>

<file path=ppt/slides/_rels/slide34.xml.rels><?xml version="1.0" encoding="UTF-8" standalone="yes"?>
<Relationships xmlns="http://schemas.openxmlformats.org/package/2006/relationships"><Relationship Id="rId2" Type="http://schemas.openxmlformats.org/officeDocument/2006/relationships/image" Target="../media/image40.png"/><Relationship Id="rId1" Type="http://schemas.openxmlformats.org/officeDocument/2006/relationships/slideLayout" Target="../slideLayouts/slideLayout1.xml"/></Relationships>
</file>

<file path=ppt/slides/_rels/slide35.xml.rels><?xml version="1.0" encoding="UTF-8" standalone="yes"?>
<Relationships xmlns="http://schemas.openxmlformats.org/package/2006/relationships"><Relationship Id="rId2" Type="http://schemas.openxmlformats.org/officeDocument/2006/relationships/image" Target="../media/image41.png"/><Relationship Id="rId1" Type="http://schemas.openxmlformats.org/officeDocument/2006/relationships/slideLayout" Target="../slideLayouts/slideLayout1.xml"/></Relationships>
</file>

<file path=ppt/slides/_rels/slide36.xml.rels><?xml version="1.0" encoding="UTF-8" standalone="yes"?>
<Relationships xmlns="http://schemas.openxmlformats.org/package/2006/relationships"><Relationship Id="rId2" Type="http://schemas.openxmlformats.org/officeDocument/2006/relationships/image" Target="../media/image42.png"/><Relationship Id="rId1" Type="http://schemas.openxmlformats.org/officeDocument/2006/relationships/slideLayout" Target="../slideLayouts/slideLayout1.xml"/></Relationships>
</file>

<file path=ppt/slides/_rels/slide37.xml.rels><?xml version="1.0" encoding="UTF-8" standalone="yes"?>
<Relationships xmlns="http://schemas.openxmlformats.org/package/2006/relationships"><Relationship Id="rId2" Type="http://schemas.openxmlformats.org/officeDocument/2006/relationships/image" Target="../media/image43.png"/><Relationship Id="rId1" Type="http://schemas.openxmlformats.org/officeDocument/2006/relationships/slideLayout" Target="../slideLayouts/slideLayout1.xml"/></Relationships>
</file>

<file path=ppt/slides/_rels/slide4.xml.rels><?xml version="1.0" encoding="UTF-8" standalone="yes"?>
<Relationships xmlns="http://schemas.openxmlformats.org/package/2006/relationships"><Relationship Id="rId2" Type="http://schemas.openxmlformats.org/officeDocument/2006/relationships/image" Target="../media/image7.png"/><Relationship Id="rId1" Type="http://schemas.openxmlformats.org/officeDocument/2006/relationships/slideLayout" Target="../slideLayouts/slideLayout1.xml"/></Relationships>
</file>

<file path=ppt/slides/_rels/slide5.xml.rels><?xml version="1.0" encoding="UTF-8" standalone="yes"?>
<Relationships xmlns="http://schemas.openxmlformats.org/package/2006/relationships"><Relationship Id="rId2" Type="http://schemas.openxmlformats.org/officeDocument/2006/relationships/image" Target="../media/image8.png"/><Relationship Id="rId1" Type="http://schemas.openxmlformats.org/officeDocument/2006/relationships/slideLayout" Target="../slideLayouts/slideLayout1.xml"/></Relationships>
</file>

<file path=ppt/slides/_rels/slide6.xml.rels><?xml version="1.0" encoding="UTF-8" standalone="yes"?>
<Relationships xmlns="http://schemas.openxmlformats.org/package/2006/relationships"><Relationship Id="rId3" Type="http://schemas.openxmlformats.org/officeDocument/2006/relationships/image" Target="../media/image10.png"/><Relationship Id="rId2" Type="http://schemas.openxmlformats.org/officeDocument/2006/relationships/image" Target="../media/image9.png"/><Relationship Id="rId1" Type="http://schemas.openxmlformats.org/officeDocument/2006/relationships/slideLayout" Target="../slideLayouts/slideLayout1.xml"/></Relationships>
</file>

<file path=ppt/slides/_rels/slide7.xml.rels><?xml version="1.0" encoding="UTF-8" standalone="yes"?>
<Relationships xmlns="http://schemas.openxmlformats.org/package/2006/relationships"><Relationship Id="rId2" Type="http://schemas.openxmlformats.org/officeDocument/2006/relationships/image" Target="../media/image11.png"/><Relationship Id="rId1" Type="http://schemas.openxmlformats.org/officeDocument/2006/relationships/slideLayout" Target="../slideLayouts/slideLayout1.xml"/></Relationships>
</file>

<file path=ppt/slides/_rels/slide8.xml.rels><?xml version="1.0" encoding="UTF-8" standalone="yes"?>
<Relationships xmlns="http://schemas.openxmlformats.org/package/2006/relationships"><Relationship Id="rId2" Type="http://schemas.openxmlformats.org/officeDocument/2006/relationships/image" Target="../media/image12.png"/><Relationship Id="rId1" Type="http://schemas.openxmlformats.org/officeDocument/2006/relationships/slideLayout" Target="../slideLayouts/slideLayout1.xml"/></Relationships>
</file>

<file path=ppt/slides/_rels/slide9.xml.rels><?xml version="1.0" encoding="UTF-8" standalone="yes"?>
<Relationships xmlns="http://schemas.openxmlformats.org/package/2006/relationships"><Relationship Id="rId2" Type="http://schemas.openxmlformats.org/officeDocument/2006/relationships/image" Target="../media/image13.png"/><Relationship Id="rId1" Type="http://schemas.openxmlformats.org/officeDocument/2006/relationships/slideLayout" Target="../slideLayouts/slideLayout1.xml"/></Relationships>
</file>

<file path=ppt/slides/slide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340768"/>
            <a:ext cx="11534775" cy="50768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681060365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1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3375" y="1340768"/>
            <a:ext cx="11525250" cy="46482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6629438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46386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400506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91833374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0050" y="1484784"/>
            <a:ext cx="11391900" cy="25622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5332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49055338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3850" y="1268760"/>
            <a:ext cx="11544300" cy="4781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1921621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26193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920536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88513384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23987"/>
            <a:ext cx="11534775" cy="40100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342900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7164466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34194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776520" y="2746975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98973559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1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20097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46190869"/>
      </p:ext>
    </p:extLst>
  </p:cSld>
  <p:clrMapOvr>
    <a:masterClrMapping/>
  </p:clrMapOvr>
</p:sld>
</file>

<file path=ppt/slides/slide1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340768"/>
            <a:ext cx="10791825" cy="35623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91944" y="14847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12024" y="4149080"/>
            <a:ext cx="34563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649486709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1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81037" y="1340768"/>
            <a:ext cx="10829925" cy="42957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518219" y="1484784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91205336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38137" y="1340768"/>
            <a:ext cx="11515725" cy="5238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369417" y="2060848"/>
            <a:ext cx="11553825" cy="3981450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920536" y="4051573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10007012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2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268760"/>
            <a:ext cx="10801350" cy="5114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5487035" y="1412776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  <p:sp>
        <p:nvSpPr>
          <p:cNvPr id="4" name="矩形 3"/>
          <p:cNvSpPr/>
          <p:nvPr/>
        </p:nvSpPr>
        <p:spPr>
          <a:xfrm>
            <a:off x="6384032" y="5517232"/>
            <a:ext cx="4392488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70772949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  <p:par>
                    <p:cTn id="7" fill="hold">
                      <p:stCondLst>
                        <p:cond delay="indefinite"/>
                      </p:stCondLst>
                      <p:childTnLst>
                        <p:par>
                          <p:cTn id="8" fill="hold">
                            <p:stCondLst>
                              <p:cond delay="0"/>
                            </p:stCondLst>
                            <p:childTnLst>
                              <p:par>
                                <p:cTn id="9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10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  <p:bldP spid="4" grpId="0" bldLvl="0" animBg="1"/>
    </p:bldLst>
  </p:timing>
</p:sld>
</file>

<file path=ppt/slides/slide2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76225" y="1268760"/>
            <a:ext cx="11639550" cy="2562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139231917"/>
      </p:ext>
    </p:extLst>
  </p:cSld>
  <p:clrMapOvr>
    <a:masterClrMapping/>
  </p:clrMapOvr>
</p:sld>
</file>

<file path=ppt/slides/slide2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268760"/>
            <a:ext cx="10810875" cy="5172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4122062547"/>
      </p:ext>
    </p:extLst>
  </p:cSld>
  <p:clrMapOvr>
    <a:masterClrMapping/>
  </p:clrMapOvr>
</p:sld>
</file>

<file path=ppt/slides/slide2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5325" y="1340768"/>
            <a:ext cx="10801350" cy="36671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790233473"/>
      </p:ext>
    </p:extLst>
  </p:cSld>
  <p:clrMapOvr>
    <a:masterClrMapping/>
  </p:clrMapOvr>
</p:sld>
</file>

<file path=ppt/slides/slide2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1512" y="1340768"/>
            <a:ext cx="10848975" cy="31432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2608862"/>
            <a:ext cx="10513168" cy="1875155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0994934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19125" y="1428750"/>
            <a:ext cx="10953750" cy="40005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75838725"/>
      </p:ext>
    </p:extLst>
  </p:cSld>
  <p:clrMapOvr>
    <a:masterClrMapping/>
  </p:clrMapOvr>
</p:sld>
</file>

<file path=ppt/slides/slide2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47700" y="1268760"/>
            <a:ext cx="10896600" cy="1247775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742950" y="2636912"/>
            <a:ext cx="10801350" cy="40290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803718277"/>
      </p:ext>
    </p:extLst>
  </p:cSld>
  <p:clrMapOvr>
    <a:masterClrMapping/>
  </p:clrMapOvr>
</p:sld>
</file>

<file path=ppt/slides/slide2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0768"/>
            <a:ext cx="10839450" cy="43434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1916832"/>
            <a:ext cx="10388277" cy="388843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9183908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2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340768"/>
            <a:ext cx="11458575" cy="4648200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3903550214"/>
      </p:ext>
    </p:extLst>
  </p:cSld>
  <p:clrMapOvr>
    <a:masterClrMapping/>
  </p:clrMapOvr>
</p:sld>
</file>

<file path=ppt/slides/slide2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407368" y="1340768"/>
            <a:ext cx="11477625" cy="395287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4667167"/>
            <a:ext cx="3456384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586023700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412776"/>
            <a:ext cx="11506200" cy="25622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776520" y="267447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622659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0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00087" y="1412776"/>
            <a:ext cx="10791825" cy="32099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55440" y="2714208"/>
            <a:ext cx="10436472" cy="21549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233452764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1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714375" y="1484784"/>
            <a:ext cx="10763250" cy="23526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27721323"/>
      </p:ext>
    </p:extLst>
  </p:cSld>
  <p:clrMapOvr>
    <a:masterClrMapping/>
  </p:clrMapOvr>
  <p:timing>
    <p:tnLst>
      <p:par>
        <p:cTn id="1" dur="indefinite" restart="never" nodeType="tmRoot"/>
      </p:par>
    </p:tnLst>
  </p:timing>
</p:sld>
</file>

<file path=ppt/slides/slide32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90562" y="1340768"/>
            <a:ext cx="10810875" cy="12192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1415480" y="2852936"/>
            <a:ext cx="10229850" cy="250507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110997" y="2708920"/>
            <a:ext cx="10534333" cy="288032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377813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33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42900" y="1385887"/>
            <a:ext cx="11506200" cy="408622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918814410"/>
      </p:ext>
    </p:extLst>
  </p:cSld>
  <p:clrMapOvr>
    <a:masterClrMapping/>
  </p:clrMapOvr>
</p:sld>
</file>

<file path=ppt/slides/slide3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1950" y="1340768"/>
            <a:ext cx="11468100" cy="52673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343472" y="1916832"/>
            <a:ext cx="10486578" cy="1152128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4292779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57187" y="1412776"/>
            <a:ext cx="11477625" cy="37719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487488" y="2691666"/>
            <a:ext cx="10441160" cy="249301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43332218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3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3" name="图片 2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33412" y="1376362"/>
            <a:ext cx="10925175" cy="4105275"/>
          </a:xfrm>
          <a:prstGeom prst="rect">
            <a:avLst/>
          </a:prstGeom>
        </p:spPr>
      </p:pic>
    </p:spTree>
    <p:extLst>
      <p:ext uri="{BB962C8B-B14F-4D97-AF65-F5344CB8AC3E}">
        <p14:creationId xmlns:p14="http://schemas.microsoft.com/office/powerpoint/2010/main" val="2225563524"/>
      </p:ext>
    </p:extLst>
  </p:cSld>
  <p:clrMapOvr>
    <a:masterClrMapping/>
  </p:clrMapOvr>
</p:sld>
</file>

<file path=ppt/slides/slide3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676275" y="1340768"/>
            <a:ext cx="10839450" cy="5162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127448" y="3336102"/>
            <a:ext cx="10388277" cy="3168352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389670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4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90512" y="1412776"/>
            <a:ext cx="11610975" cy="3286125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009776243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5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04800" y="1484784"/>
            <a:ext cx="11582400" cy="45529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98884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903888575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6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14325" y="1412776"/>
            <a:ext cx="11563350" cy="2552700"/>
          </a:xfrm>
          <a:prstGeom prst="rect">
            <a:avLst/>
          </a:prstGeom>
        </p:spPr>
      </p:pic>
      <p:pic>
        <p:nvPicPr>
          <p:cNvPr id="3" name="图片 2"/>
          <p:cNvPicPr>
            <a:picLocks noChangeAspect="1"/>
          </p:cNvPicPr>
          <p:nvPr/>
        </p:nvPicPr>
        <p:blipFill>
          <a:blip r:embed="rId3"/>
          <a:stretch>
            <a:fillRect/>
          </a:stretch>
        </p:blipFill>
        <p:spPr>
          <a:xfrm>
            <a:off x="433387" y="4509120"/>
            <a:ext cx="11325225" cy="1266825"/>
          </a:xfrm>
          <a:prstGeom prst="rect">
            <a:avLst/>
          </a:prstGeom>
        </p:spPr>
      </p:pic>
      <p:sp>
        <p:nvSpPr>
          <p:cNvPr id="4" name="矩形 3"/>
          <p:cNvSpPr/>
          <p:nvPr/>
        </p:nvSpPr>
        <p:spPr>
          <a:xfrm>
            <a:off x="10848528" y="332558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04452924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4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4" grpId="0" bldLvl="0" animBg="1"/>
    </p:bldLst>
  </p:timing>
</p:sld>
</file>

<file path=ppt/slides/slide7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28612" y="1412776"/>
            <a:ext cx="11534775" cy="323850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2636912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1788970561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8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285750" y="1340768"/>
            <a:ext cx="11620500" cy="36385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40768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3396471977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slides/slide9.xml><?xml version="1.0" encoding="utf-8"?>
<p:sld xmlns:a="http://schemas.openxmlformats.org/drawingml/2006/main" xmlns:r="http://schemas.openxmlformats.org/officeDocument/2006/relationships" xmlns:p="http://schemas.openxmlformats.org/presentationml/2006/main">
  <p:cSld>
    <p:spTree>
      <p:nvGrpSpPr>
        <p:cNvPr id="1" name=""/>
        <p:cNvGrpSpPr/>
        <p:nvPr/>
      </p:nvGrpSpPr>
      <p:grpSpPr>
        <a:xfrm>
          <a:off x="0" y="0"/>
          <a:ext cx="0" cy="0"/>
          <a:chOff x="0" y="0"/>
          <a:chExt cx="0" cy="0"/>
        </a:xfrm>
      </p:grpSpPr>
      <p:pic>
        <p:nvPicPr>
          <p:cNvPr id="2" name="图片 1"/>
          <p:cNvPicPr>
            <a:picLocks noChangeAspect="1"/>
          </p:cNvPicPr>
          <p:nvPr/>
        </p:nvPicPr>
        <p:blipFill>
          <a:blip r:embed="rId2"/>
          <a:stretch>
            <a:fillRect/>
          </a:stretch>
        </p:blipFill>
        <p:spPr>
          <a:xfrm>
            <a:off x="366712" y="1412776"/>
            <a:ext cx="11458575" cy="4591050"/>
          </a:xfrm>
          <a:prstGeom prst="rect">
            <a:avLst/>
          </a:prstGeom>
        </p:spPr>
      </p:pic>
      <p:sp>
        <p:nvSpPr>
          <p:cNvPr id="3" name="矩形 2"/>
          <p:cNvSpPr/>
          <p:nvPr/>
        </p:nvSpPr>
        <p:spPr>
          <a:xfrm>
            <a:off x="10848528" y="1393360"/>
            <a:ext cx="608965" cy="607060"/>
          </a:xfrm>
          <a:prstGeom prst="rect">
            <a:avLst/>
          </a:prstGeom>
          <a:solidFill>
            <a:schemeClr val="bg1"/>
          </a:solidFill>
          <a:ln>
            <a:solidFill>
              <a:schemeClr val="bg1"/>
            </a:solidFill>
          </a:ln>
        </p:spPr>
        <p:style>
          <a:lnRef idx="2">
            <a:schemeClr val="accent1">
              <a:shade val="50000"/>
            </a:schemeClr>
          </a:lnRef>
          <a:fillRef idx="1">
            <a:schemeClr val="accent1"/>
          </a:fillRef>
          <a:effectRef idx="0">
            <a:schemeClr val="accent1"/>
          </a:effectRef>
          <a:fontRef idx="minor">
            <a:schemeClr val="lt1"/>
          </a:fontRef>
        </p:style>
        <p:txBody>
          <a:bodyPr rtlCol="0" anchor="ctr"/>
          <a:lstStyle/>
          <a:p>
            <a:pPr algn="ctr"/>
            <a:endParaRPr lang="zh-CN" altLang="en-US"/>
          </a:p>
        </p:txBody>
      </p:sp>
    </p:spTree>
    <p:extLst>
      <p:ext uri="{BB962C8B-B14F-4D97-AF65-F5344CB8AC3E}">
        <p14:creationId xmlns:p14="http://schemas.microsoft.com/office/powerpoint/2010/main" val="2894866036"/>
      </p:ext>
    </p:extLst>
  </p:cSld>
  <p:clrMapOvr>
    <a:masterClrMapping/>
  </p:clrMapOvr>
  <p:timing>
    <p:tnLst>
      <p:par>
        <p:cTn id="1" dur="indefinite" restart="never" nodeType="tmRoot">
          <p:childTnLst>
            <p:seq concurrent="1" nextAc="seek">
              <p:cTn id="2" dur="indefinite" nodeType="mainSeq">
                <p:childTnLst>
                  <p:par>
                    <p:cTn id="3" fill="hold">
                      <p:stCondLst>
                        <p:cond delay="indefinite"/>
                      </p:stCondLst>
                      <p:childTnLst>
                        <p:par>
                          <p:cTn id="4" fill="hold">
                            <p:stCondLst>
                              <p:cond delay="0"/>
                            </p:stCondLst>
                            <p:childTnLst>
                              <p:par>
                                <p:cTn id="5" presetID="1" presetClass="exit" presetSubtype="0" fill="hold" grpId="0" nodeType="clickEffect">
                                  <p:stCondLst>
                                    <p:cond delay="0"/>
                                  </p:stCondLst>
                                  <p:childTnLst>
                                    <p:set>
                                      <p:cBhvr>
                                        <p:cTn id="6" dur="1" fill="hold">
                                          <p:stCondLst>
                                            <p:cond delay="0"/>
                                          </p:stCondLst>
                                        </p:cTn>
                                        <p:tgtEl>
                                          <p:spTgt spid="3"/>
                                        </p:tgtEl>
                                        <p:attrNameLst>
                                          <p:attrName>style.visibility</p:attrName>
                                        </p:attrNameLst>
                                      </p:cBhvr>
                                      <p:to>
                                        <p:strVal val="hidden"/>
                                      </p:to>
                                    </p:set>
                                  </p:childTnLst>
                                </p:cTn>
                              </p:par>
                            </p:childTnLst>
                          </p:cTn>
                        </p:par>
                      </p:childTnLst>
                    </p:cTn>
                  </p:par>
                </p:childTnLst>
              </p:cTn>
              <p:prevCondLst>
                <p:cond evt="onPrev" delay="0">
                  <p:tgtEl>
                    <p:sldTgt/>
                  </p:tgtEl>
                </p:cond>
              </p:prevCondLst>
              <p:nextCondLst>
                <p:cond evt="onNext" delay="0">
                  <p:tgtEl>
                    <p:sldTgt/>
                  </p:tgtEl>
                </p:cond>
              </p:nextCondLst>
            </p:seq>
          </p:childTnLst>
        </p:cTn>
      </p:par>
    </p:tnLst>
    <p:bldLst>
      <p:bldP spid="3" grpId="0" bldLvl="0" animBg="1"/>
    </p:bldLst>
  </p:timing>
</p:sld>
</file>

<file path=ppt/tags/tag1.xml><?xml version="1.0" encoding="utf-8"?>
<p:tagLst xmlns:a="http://schemas.openxmlformats.org/drawingml/2006/main" xmlns:r="http://schemas.openxmlformats.org/officeDocument/2006/relationships" xmlns:p="http://schemas.openxmlformats.org/presentationml/2006/main">
  <p:tag name="COMMONDATA" val="eyJoZGlkIjoiMGI2YTZkNGE2Njk2NzcyNTAzOGM5ZmQ1NzQ5MzlhNzIifQ=="/>
</p:tagLst>
</file>

<file path=ppt/theme/theme1.xml><?xml version="1.0" encoding="utf-8"?>
<a:theme xmlns:a="http://schemas.openxmlformats.org/drawingml/2006/main" name="默认设计模板">
  <a:themeElements>
    <a:clrScheme name="默认设计模板 1">
      <a:dk1>
        <a:srgbClr val="000000"/>
      </a:dk1>
      <a:lt1>
        <a:srgbClr val="FFFFFF"/>
      </a:lt1>
      <a:dk2>
        <a:srgbClr val="000000"/>
      </a:dk2>
      <a:lt2>
        <a:srgbClr val="808080"/>
      </a:lt2>
      <a:accent1>
        <a:srgbClr val="BBE0E3"/>
      </a:accent1>
      <a:accent2>
        <a:srgbClr val="333399"/>
      </a:accent2>
      <a:accent3>
        <a:srgbClr val="FFFFFF"/>
      </a:accent3>
      <a:accent4>
        <a:srgbClr val="000000"/>
      </a:accent4>
      <a:accent5>
        <a:srgbClr val="DAEDEF"/>
      </a:accent5>
      <a:accent6>
        <a:srgbClr val="2D2D8A"/>
      </a:accent6>
      <a:hlink>
        <a:srgbClr val="009999"/>
      </a:hlink>
      <a:folHlink>
        <a:srgbClr val="99CC00"/>
      </a:folHlink>
    </a:clrScheme>
    <a:fontScheme name="默认设计模板">
      <a:majorFont>
        <a:latin typeface="Arial"/>
        <a:ea typeface="宋体"/>
        <a:cs typeface=""/>
      </a:majorFont>
      <a:minorFont>
        <a:latin typeface="Arial"/>
        <a:ea typeface="宋体"/>
        <a:cs typeface="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tint val="50000"/>
                <a:satMod val="300000"/>
              </a:schemeClr>
            </a:gs>
            <a:gs pos="35000">
              <a:schemeClr val="phClr">
                <a:tint val="37000"/>
                <a:satMod val="300000"/>
              </a:schemeClr>
            </a:gs>
            <a:gs pos="100000">
              <a:schemeClr val="phClr">
                <a:tint val="15000"/>
                <a:satMod val="350000"/>
              </a:schemeClr>
            </a:gs>
          </a:gsLst>
          <a:lin ang="16200000" scaled="1"/>
        </a:gradFill>
        <a:gradFill rotWithShape="1">
          <a:gsLst>
            <a:gs pos="0">
              <a:schemeClr val="phClr">
                <a:shade val="51000"/>
                <a:satMod val="130000"/>
              </a:schemeClr>
            </a:gs>
            <a:gs pos="80000">
              <a:schemeClr val="phClr">
                <a:shade val="93000"/>
                <a:satMod val="130000"/>
              </a:schemeClr>
            </a:gs>
            <a:gs pos="100000">
              <a:schemeClr val="phClr">
                <a:shade val="94000"/>
                <a:satMod val="135000"/>
              </a:schemeClr>
            </a:gs>
          </a:gsLst>
          <a:lin ang="16200000" scaled="0"/>
        </a:gradFill>
      </a:fillStyleLst>
      <a:lnStyleLst>
        <a:ln w="9525" cap="flat" cmpd="sng" algn="ctr">
          <a:solidFill>
            <a:schemeClr val="phClr">
              <a:shade val="95000"/>
              <a:satMod val="105000"/>
            </a:schemeClr>
          </a:solidFill>
          <a:prstDash val="solid"/>
        </a:ln>
        <a:ln w="25400" cap="flat" cmpd="sng" algn="ctr">
          <a:solidFill>
            <a:schemeClr val="phClr"/>
          </a:solidFill>
          <a:prstDash val="solid"/>
        </a:ln>
        <a:ln w="38100" cap="flat" cmpd="sng" algn="ctr">
          <a:solidFill>
            <a:schemeClr val="phClr"/>
          </a:solidFill>
          <a:prstDash val="solid"/>
        </a:ln>
      </a:lnStyleLst>
      <a:effectStyleLst>
        <a:effectStyle>
          <a:effectLst>
            <a:outerShdw blurRad="40000" dist="20000" dir="5400000" rotWithShape="0">
              <a:srgbClr val="000000">
                <a:alpha val="38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</a:effectStyle>
        <a:effectStyle>
          <a:effectLst>
            <a:outerShdw blurRad="40000" dist="23000" dir="5400000" rotWithShape="0">
              <a:srgbClr val="000000">
                <a:alpha val="35000"/>
              </a:srgbClr>
            </a:outerShdw>
          </a:effectLst>
          <a:scene3d>
            <a:camera prst="orthographicFront">
              <a:rot lat="0" lon="0" rev="0"/>
            </a:camera>
            <a:lightRig rig="threePt" dir="t">
              <a:rot lat="0" lon="0" rev="1200000"/>
            </a:lightRig>
          </a:scene3d>
          <a:sp3d>
            <a:bevelT w="63500" h="25400"/>
          </a:sp3d>
        </a:effectStyle>
      </a:effectStyleLst>
      <a:bgFillStyleLst>
        <a:solidFill>
          <a:schemeClr val="phClr"/>
        </a:solidFill>
        <a:gradFill rotWithShape="1">
          <a:gsLst>
            <a:gs pos="0">
              <a:schemeClr val="phClr">
                <a:tint val="40000"/>
                <a:satMod val="350000"/>
              </a:schemeClr>
            </a:gs>
            <a:gs pos="40000">
              <a:schemeClr val="phClr">
                <a:tint val="45000"/>
                <a:shade val="99000"/>
                <a:satMod val="350000"/>
              </a:schemeClr>
            </a:gs>
            <a:gs pos="100000">
              <a:schemeClr val="phClr">
                <a:shade val="20000"/>
                <a:satMod val="255000"/>
              </a:schemeClr>
            </a:gs>
          </a:gsLst>
          <a:path path="circle">
            <a:fillToRect l="50000" t="-80000" r="50000" b="180000"/>
          </a:path>
        </a:gradFill>
        <a:gradFill rotWithShape="1">
          <a:gsLst>
            <a:gs pos="0">
              <a:schemeClr val="phClr">
                <a:tint val="80000"/>
                <a:satMod val="300000"/>
              </a:schemeClr>
            </a:gs>
            <a:gs pos="100000">
              <a:schemeClr val="phClr">
                <a:shade val="30000"/>
                <a:satMod val="200000"/>
              </a:schemeClr>
            </a:gs>
          </a:gsLst>
          <a:path path="circle">
            <a:fillToRect l="50000" t="50000" r="50000" b="50000"/>
          </a:path>
        </a:gradFill>
      </a:bgFillStyleLst>
    </a:fmtScheme>
  </a:themeElements>
  <a:objectDefaults/>
  <a:extraClrSchemeLst>
    <a:extraClrScheme>
      <a:clrScheme name="默认设计模板 1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BBE0E3"/>
        </a:accent1>
        <a:accent2>
          <a:srgbClr val="333399"/>
        </a:accent2>
        <a:accent3>
          <a:srgbClr val="FFFFFF"/>
        </a:accent3>
        <a:accent4>
          <a:srgbClr val="000000"/>
        </a:accent4>
        <a:accent5>
          <a:srgbClr val="DAEDEF"/>
        </a:accent5>
        <a:accent6>
          <a:srgbClr val="2D2D8A"/>
        </a:accent6>
        <a:hlink>
          <a:srgbClr val="009999"/>
        </a:hlink>
        <a:folHlink>
          <a:srgbClr val="99CC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2">
        <a:dk1>
          <a:srgbClr val="000000"/>
        </a:dk1>
        <a:lt1>
          <a:srgbClr val="FFFFFF"/>
        </a:lt1>
        <a:dk2>
          <a:srgbClr val="000000"/>
        </a:dk2>
        <a:lt2>
          <a:srgbClr val="969696"/>
        </a:lt2>
        <a:accent1>
          <a:srgbClr val="FBDF53"/>
        </a:accent1>
        <a:accent2>
          <a:srgbClr val="FF9966"/>
        </a:accent2>
        <a:accent3>
          <a:srgbClr val="FFFFFF"/>
        </a:accent3>
        <a:accent4>
          <a:srgbClr val="000000"/>
        </a:accent4>
        <a:accent5>
          <a:srgbClr val="FDECB3"/>
        </a:accent5>
        <a:accent6>
          <a:srgbClr val="E78A5C"/>
        </a:accent6>
        <a:hlink>
          <a:srgbClr val="CC3300"/>
        </a:hlink>
        <a:folHlink>
          <a:srgbClr val="9966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3">
        <a:dk1>
          <a:srgbClr val="000000"/>
        </a:dk1>
        <a:lt1>
          <a:srgbClr val="FFFFFF"/>
        </a:lt1>
        <a:dk2>
          <a:srgbClr val="000000"/>
        </a:dk2>
        <a:lt2>
          <a:srgbClr val="808080"/>
        </a:lt2>
        <a:accent1>
          <a:srgbClr val="99CCFF"/>
        </a:accent1>
        <a:accent2>
          <a:srgbClr val="CCCCFF"/>
        </a:accent2>
        <a:accent3>
          <a:srgbClr val="FFFFFF"/>
        </a:accent3>
        <a:accent4>
          <a:srgbClr val="000000"/>
        </a:accent4>
        <a:accent5>
          <a:srgbClr val="CAE2FF"/>
        </a:accent5>
        <a:accent6>
          <a:srgbClr val="B9B9E7"/>
        </a:accent6>
        <a:hlink>
          <a:srgbClr val="3333CC"/>
        </a:hlink>
        <a:folHlink>
          <a:srgbClr val="AF67FF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4">
        <a:dk1>
          <a:srgbClr val="000000"/>
        </a:dk1>
        <a:lt1>
          <a:srgbClr val="DEF6F1"/>
        </a:lt1>
        <a:dk2>
          <a:srgbClr val="000000"/>
        </a:dk2>
        <a:lt2>
          <a:srgbClr val="969696"/>
        </a:lt2>
        <a:accent1>
          <a:srgbClr val="FFFFFF"/>
        </a:accent1>
        <a:accent2>
          <a:srgbClr val="8DC6FF"/>
        </a:accent2>
        <a:accent3>
          <a:srgbClr val="ECFAF7"/>
        </a:accent3>
        <a:accent4>
          <a:srgbClr val="000000"/>
        </a:accent4>
        <a:accent5>
          <a:srgbClr val="FFFFFF"/>
        </a:accent5>
        <a:accent6>
          <a:srgbClr val="7FB3E7"/>
        </a:accent6>
        <a:hlink>
          <a:srgbClr val="0066CC"/>
        </a:hlink>
        <a:folHlink>
          <a:srgbClr val="00A8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5">
        <a:dk1>
          <a:srgbClr val="000000"/>
        </a:dk1>
        <a:lt1>
          <a:srgbClr val="FFFFD9"/>
        </a:lt1>
        <a:dk2>
          <a:srgbClr val="000000"/>
        </a:dk2>
        <a:lt2>
          <a:srgbClr val="777777"/>
        </a:lt2>
        <a:accent1>
          <a:srgbClr val="FFFFF7"/>
        </a:accent1>
        <a:accent2>
          <a:srgbClr val="33CCCC"/>
        </a:accent2>
        <a:accent3>
          <a:srgbClr val="FFFFE9"/>
        </a:accent3>
        <a:accent4>
          <a:srgbClr val="000000"/>
        </a:accent4>
        <a:accent5>
          <a:srgbClr val="FFFFFA"/>
        </a:accent5>
        <a:accent6>
          <a:srgbClr val="2DB9B9"/>
        </a:accent6>
        <a:hlink>
          <a:srgbClr val="FF5050"/>
        </a:hlink>
        <a:folHlink>
          <a:srgbClr val="FF9900"/>
        </a:folHlink>
      </a:clrScheme>
      <a:clrMap bg1="lt1" tx1="dk1" bg2="lt2" tx2="dk2" accent1="accent1" accent2="accent2" accent3="accent3" accent4="accent4" accent5="accent5" accent6="accent6" hlink="hlink" folHlink="folHlink"/>
    </a:extraClrScheme>
    <a:extraClrScheme>
      <a:clrScheme name="默认设计模板 6">
        <a:dk1>
          <a:srgbClr val="005A58"/>
        </a:dk1>
        <a:lt1>
          <a:srgbClr val="FFFFFF"/>
        </a:lt1>
        <a:dk2>
          <a:srgbClr val="008080"/>
        </a:dk2>
        <a:lt2>
          <a:srgbClr val="FFFF99"/>
        </a:lt2>
        <a:accent1>
          <a:srgbClr val="006462"/>
        </a:accent1>
        <a:accent2>
          <a:srgbClr val="6D6FC7"/>
        </a:accent2>
        <a:accent3>
          <a:srgbClr val="AAC0C0"/>
        </a:accent3>
        <a:accent4>
          <a:srgbClr val="DADADA"/>
        </a:accent4>
        <a:accent5>
          <a:srgbClr val="AAB8B7"/>
        </a:accent5>
        <a:accent6>
          <a:srgbClr val="6264B4"/>
        </a:accent6>
        <a:hlink>
          <a:srgbClr val="00FFFF"/>
        </a:hlink>
        <a:folHlink>
          <a:srgbClr val="00FF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7">
        <a:dk1>
          <a:srgbClr val="5C1F00"/>
        </a:dk1>
        <a:lt1>
          <a:srgbClr val="FFFFFF"/>
        </a:lt1>
        <a:dk2>
          <a:srgbClr val="800000"/>
        </a:dk2>
        <a:lt2>
          <a:srgbClr val="DFD293"/>
        </a:lt2>
        <a:accent1>
          <a:srgbClr val="CC3300"/>
        </a:accent1>
        <a:accent2>
          <a:srgbClr val="BE7960"/>
        </a:accent2>
        <a:accent3>
          <a:srgbClr val="C0AAAA"/>
        </a:accent3>
        <a:accent4>
          <a:srgbClr val="DADADA"/>
        </a:accent4>
        <a:accent5>
          <a:srgbClr val="E2ADAA"/>
        </a:accent5>
        <a:accent6>
          <a:srgbClr val="AC6D56"/>
        </a:accent6>
        <a:hlink>
          <a:srgbClr val="FFFF99"/>
        </a:hlink>
        <a:folHlink>
          <a:srgbClr val="D3A21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8">
        <a:dk1>
          <a:srgbClr val="003366"/>
        </a:dk1>
        <a:lt1>
          <a:srgbClr val="FFFFFF"/>
        </a:lt1>
        <a:dk2>
          <a:srgbClr val="000099"/>
        </a:dk2>
        <a:lt2>
          <a:srgbClr val="CCFFFF"/>
        </a:lt2>
        <a:accent1>
          <a:srgbClr val="3366CC"/>
        </a:accent1>
        <a:accent2>
          <a:srgbClr val="00B000"/>
        </a:accent2>
        <a:accent3>
          <a:srgbClr val="AAAACA"/>
        </a:accent3>
        <a:accent4>
          <a:srgbClr val="DADADA"/>
        </a:accent4>
        <a:accent5>
          <a:srgbClr val="ADB8E2"/>
        </a:accent5>
        <a:accent6>
          <a:srgbClr val="009F00"/>
        </a:accent6>
        <a:hlink>
          <a:srgbClr val="66CCFF"/>
        </a:hlink>
        <a:folHlink>
          <a:srgbClr val="FFE701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9">
        <a:dk1>
          <a:srgbClr val="336699"/>
        </a:dk1>
        <a:lt1>
          <a:srgbClr val="FFFFFF"/>
        </a:lt1>
        <a:dk2>
          <a:srgbClr val="000000"/>
        </a:dk2>
        <a:lt2>
          <a:srgbClr val="E3EBF1"/>
        </a:lt2>
        <a:accent1>
          <a:srgbClr val="003399"/>
        </a:accent1>
        <a:accent2>
          <a:srgbClr val="468A4B"/>
        </a:accent2>
        <a:accent3>
          <a:srgbClr val="AAAAAA"/>
        </a:accent3>
        <a:accent4>
          <a:srgbClr val="DADADA"/>
        </a:accent4>
        <a:accent5>
          <a:srgbClr val="AAADCA"/>
        </a:accent5>
        <a:accent6>
          <a:srgbClr val="3F7D43"/>
        </a:accent6>
        <a:hlink>
          <a:srgbClr val="66CCFF"/>
        </a:hlink>
        <a:folHlink>
          <a:srgbClr val="F0E500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0">
        <a:dk1>
          <a:srgbClr val="777777"/>
        </a:dk1>
        <a:lt1>
          <a:srgbClr val="FFFFFF"/>
        </a:lt1>
        <a:dk2>
          <a:srgbClr val="686B5D"/>
        </a:dk2>
        <a:lt2>
          <a:srgbClr val="D1D1CB"/>
        </a:lt2>
        <a:accent1>
          <a:srgbClr val="909082"/>
        </a:accent1>
        <a:accent2>
          <a:srgbClr val="809EA8"/>
        </a:accent2>
        <a:accent3>
          <a:srgbClr val="B9BAB6"/>
        </a:accent3>
        <a:accent4>
          <a:srgbClr val="DADADA"/>
        </a:accent4>
        <a:accent5>
          <a:srgbClr val="C6C6C1"/>
        </a:accent5>
        <a:accent6>
          <a:srgbClr val="738F98"/>
        </a:accent6>
        <a:hlink>
          <a:srgbClr val="FFCC66"/>
        </a:hlink>
        <a:folHlink>
          <a:srgbClr val="E9DCB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1">
        <a:dk1>
          <a:srgbClr val="3E3E5C"/>
        </a:dk1>
        <a:lt1>
          <a:srgbClr val="FFFFFF"/>
        </a:lt1>
        <a:dk2>
          <a:srgbClr val="666699"/>
        </a:dk2>
        <a:lt2>
          <a:srgbClr val="FFFFFF"/>
        </a:lt2>
        <a:accent1>
          <a:srgbClr val="60597B"/>
        </a:accent1>
        <a:accent2>
          <a:srgbClr val="6666FF"/>
        </a:accent2>
        <a:accent3>
          <a:srgbClr val="B8B8CA"/>
        </a:accent3>
        <a:accent4>
          <a:srgbClr val="DADADA"/>
        </a:accent4>
        <a:accent5>
          <a:srgbClr val="B6B5BF"/>
        </a:accent5>
        <a:accent6>
          <a:srgbClr val="5C5CE7"/>
        </a:accent6>
        <a:hlink>
          <a:srgbClr val="99CCFF"/>
        </a:hlink>
        <a:folHlink>
          <a:srgbClr val="FFFF99"/>
        </a:folHlink>
      </a:clrScheme>
      <a:clrMap bg1="dk2" tx1="lt1" bg2="dk1" tx2="lt2" accent1="accent1" accent2="accent2" accent3="accent3" accent4="accent4" accent5="accent5" accent6="accent6" hlink="hlink" folHlink="folHlink"/>
    </a:extraClrScheme>
    <a:extraClrScheme>
      <a:clrScheme name="默认设计模板 12">
        <a:dk1>
          <a:srgbClr val="2D2015"/>
        </a:dk1>
        <a:lt1>
          <a:srgbClr val="FFFFFF"/>
        </a:lt1>
        <a:dk2>
          <a:srgbClr val="523E26"/>
        </a:dk2>
        <a:lt2>
          <a:srgbClr val="DFC08D"/>
        </a:lt2>
        <a:accent1>
          <a:srgbClr val="8C7B70"/>
        </a:accent1>
        <a:accent2>
          <a:srgbClr val="8F5F2F"/>
        </a:accent2>
        <a:accent3>
          <a:srgbClr val="B3AFAC"/>
        </a:accent3>
        <a:accent4>
          <a:srgbClr val="DADADA"/>
        </a:accent4>
        <a:accent5>
          <a:srgbClr val="C5BFBB"/>
        </a:accent5>
        <a:accent6>
          <a:srgbClr val="81552A"/>
        </a:accent6>
        <a:hlink>
          <a:srgbClr val="CCB400"/>
        </a:hlink>
        <a:folHlink>
          <a:srgbClr val="8C9EA0"/>
        </a:folHlink>
      </a:clrScheme>
      <a:clrMap bg1="dk2" tx1="lt1" bg2="dk1" tx2="lt2" accent1="accent1" accent2="accent2" accent3="accent3" accent4="accent4" accent5="accent5" accent6="accent6" hlink="hlink" folHlink="folHlink"/>
    </a:extraClrScheme>
  </a:extraClrSchemeLst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2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ppt/theme/theme3.xml><?xml version="1.0" encoding="utf-8"?>
<a:theme xmlns:a="http://schemas.openxmlformats.org/drawingml/2006/main" name="Office 主题">
  <a:themeElements>
    <a:clrScheme name="Office">
      <a:dk1>
        <a:sysClr val="windowText" lastClr="000000"/>
      </a:dk1>
      <a:lt1>
        <a:sysClr val="window" lastClr="FFFFFF"/>
      </a:lt1>
      <a:dk2>
        <a:srgbClr val="44546A"/>
      </a:dk2>
      <a:lt2>
        <a:srgbClr val="E7E6E6"/>
      </a:lt2>
      <a:accent1>
        <a:srgbClr val="5B9BD5"/>
      </a:accent1>
      <a:accent2>
        <a:srgbClr val="ED7D31"/>
      </a:accent2>
      <a:accent3>
        <a:srgbClr val="A5A5A5"/>
      </a:accent3>
      <a:accent4>
        <a:srgbClr val="FFC000"/>
      </a:accent4>
      <a:accent5>
        <a:srgbClr val="4472C4"/>
      </a:accent5>
      <a:accent6>
        <a:srgbClr val="70AD47"/>
      </a:accent6>
      <a:hlink>
        <a:srgbClr val="0563C1"/>
      </a:hlink>
      <a:folHlink>
        <a:srgbClr val="954F72"/>
      </a:folHlink>
    </a:clrScheme>
    <a:fontScheme name="Office">
      <a:majorFont>
        <a:latin typeface="Calibri Light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Times New Roman"/>
        <a:font script="Hebr" typeface="Times New Roman"/>
        <a:font script="Thai" typeface="Angsana New"/>
        <a:font script="Ethi" typeface="Nyala"/>
        <a:font script="Beng" typeface="Vrinda"/>
        <a:font script="Gujr" typeface="Shruti"/>
        <a:font script="Khmr" typeface="MoolBoran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Times New Roman"/>
        <a:font script="Uigh" typeface="Microsoft Uighur"/>
        <a:font script="Geor" typeface="Sylfaen"/>
      </a:majorFont>
      <a:minorFont>
        <a:latin typeface="Calibri"/>
        <a:ea typeface=""/>
        <a:cs typeface=""/>
        <a:font script="Jpan" typeface="ＭＳ Ｐゴシック"/>
        <a:font script="Hang" typeface="맑은 고딕"/>
        <a:font script="Hans" typeface="宋体"/>
        <a:font script="Hant" typeface="新細明體"/>
        <a:font script="Arab" typeface="Arial"/>
        <a:font script="Hebr" typeface="Arial"/>
        <a:font script="Thai" typeface="Cordia New"/>
        <a:font script="Ethi" typeface="Nyala"/>
        <a:font script="Beng" typeface="Vrinda"/>
        <a:font script="Gujr" typeface="Shruti"/>
        <a:font script="Khmr" typeface="DaunPenh"/>
        <a:font script="Knda" typeface="Tunga"/>
        <a:font script="Guru" typeface="Raavi"/>
        <a:font script="Cans" typeface="Euphemia"/>
        <a:font script="Cher" typeface="Plantagenet Cherokee"/>
        <a:font script="Yiii" typeface="Microsoft Yi Baiti"/>
        <a:font script="Tibt" typeface="Microsoft Himalaya"/>
        <a:font script="Thaa" typeface="MV Boli"/>
        <a:font script="Deva" typeface="Mangal"/>
        <a:font script="Telu" typeface="Gautami"/>
        <a:font script="Taml" typeface="Latha"/>
        <a:font script="Syrc" typeface="Estrangelo Edessa"/>
        <a:font script="Orya" typeface="Kalinga"/>
        <a:font script="Mlym" typeface="Kartika"/>
        <a:font script="Laoo" typeface="DokChampa"/>
        <a:font script="Sinh" typeface="Iskoola Pota"/>
        <a:font script="Mong" typeface="Mongolian Baiti"/>
        <a:font script="Viet" typeface="Arial"/>
        <a:font script="Uigh" typeface="Microsoft Uighur"/>
        <a:font script="Geor" typeface="Sylfaen"/>
      </a:minorFont>
    </a:fontScheme>
    <a:fmtScheme name="Office">
      <a:fillStyleLst>
        <a:solidFill>
          <a:schemeClr val="phClr"/>
        </a:solidFill>
        <a:gradFill rotWithShape="1">
          <a:gsLst>
            <a:gs pos="0">
              <a:schemeClr val="phClr">
                <a:lumMod val="110000"/>
                <a:satMod val="105000"/>
                <a:tint val="67000"/>
              </a:schemeClr>
            </a:gs>
            <a:gs pos="50000">
              <a:schemeClr val="phClr">
                <a:lumMod val="105000"/>
                <a:satMod val="103000"/>
                <a:tint val="73000"/>
              </a:schemeClr>
            </a:gs>
            <a:gs pos="100000">
              <a:schemeClr val="phClr">
                <a:lumMod val="105000"/>
                <a:satMod val="109000"/>
                <a:tint val="81000"/>
              </a:schemeClr>
            </a:gs>
          </a:gsLst>
          <a:lin ang="5400000" scaled="0"/>
        </a:gradFill>
        <a:gradFill rotWithShape="1">
          <a:gsLst>
            <a:gs pos="0">
              <a:schemeClr val="phClr">
                <a:satMod val="103000"/>
                <a:lumMod val="102000"/>
                <a:tint val="94000"/>
              </a:schemeClr>
            </a:gs>
            <a:gs pos="50000">
              <a:schemeClr val="phClr">
                <a:satMod val="110000"/>
                <a:lumMod val="100000"/>
                <a:shade val="100000"/>
              </a:schemeClr>
            </a:gs>
            <a:gs pos="100000">
              <a:schemeClr val="phClr">
                <a:lumMod val="99000"/>
                <a:satMod val="120000"/>
                <a:shade val="78000"/>
              </a:schemeClr>
            </a:gs>
          </a:gsLst>
          <a:lin ang="5400000" scaled="0"/>
        </a:gradFill>
      </a:fillStyleLst>
      <a:lnStyleLst>
        <a:ln w="6350" cap="flat" cmpd="sng" algn="ctr">
          <a:solidFill>
            <a:schemeClr val="phClr"/>
          </a:solidFill>
          <a:prstDash val="solid"/>
          <a:miter lim="800000"/>
        </a:ln>
        <a:ln w="12700" cap="flat" cmpd="sng" algn="ctr">
          <a:solidFill>
            <a:schemeClr val="phClr"/>
          </a:solidFill>
          <a:prstDash val="solid"/>
          <a:miter lim="800000"/>
        </a:ln>
        <a:ln w="19050" cap="flat" cmpd="sng" algn="ctr">
          <a:solidFill>
            <a:schemeClr val="phClr"/>
          </a:solidFill>
          <a:prstDash val="solid"/>
          <a:miter lim="800000"/>
        </a:ln>
      </a:lnStyleLst>
      <a:effectStyleLst>
        <a:effectStyle>
          <a:effectLst/>
        </a:effectStyle>
        <a:effectStyle>
          <a:effectLst/>
        </a:effectStyle>
        <a:effectStyle>
          <a:effectLst>
            <a:outerShdw blurRad="57150" dist="19050" dir="5400000" algn="ctr" rotWithShape="0">
              <a:srgbClr val="000000">
                <a:alpha val="63000"/>
              </a:srgbClr>
            </a:outerShdw>
          </a:effectLst>
        </a:effectStyle>
      </a:effectStyleLst>
      <a:bgFillStyleLst>
        <a:solidFill>
          <a:schemeClr val="phClr"/>
        </a:solidFill>
        <a:solidFill>
          <a:schemeClr val="phClr">
            <a:tint val="95000"/>
            <a:satMod val="170000"/>
          </a:schemeClr>
        </a:solidFill>
        <a:gradFill rotWithShape="1">
          <a:gsLst>
            <a:gs pos="0">
              <a:schemeClr val="phClr">
                <a:tint val="93000"/>
                <a:satMod val="150000"/>
                <a:shade val="98000"/>
                <a:lumMod val="102000"/>
              </a:schemeClr>
            </a:gs>
            <a:gs pos="50000">
              <a:schemeClr val="phClr">
                <a:tint val="98000"/>
                <a:satMod val="130000"/>
                <a:shade val="90000"/>
                <a:lumMod val="103000"/>
              </a:schemeClr>
            </a:gs>
            <a:gs pos="100000">
              <a:schemeClr val="phClr">
                <a:shade val="63000"/>
                <a:satMod val="120000"/>
              </a:schemeClr>
            </a:gs>
          </a:gsLst>
          <a:lin ang="5400000" scaled="0"/>
        </a:gradFill>
      </a:bgFillStyleLst>
    </a:fmtScheme>
  </a:themeElements>
  <a:objectDefaults/>
  <a:extraClrSchemeLst/>
  <a:extLst>
    <a:ext uri="{05A4C25C-085E-4340-85A3-A5531E510DB2}">
      <thm15:themeFamily xmlns:thm15="http://schemas.microsoft.com/office/thememl/2012/main" name="Office Theme" id="{62F939B6-93AF-4DB8-9C6B-D6C7DFDC589F}" vid="{4A3C46E8-61CC-4603-A589-7422A47A8E4A}"/>
    </a:ext>
  </a:extLst>
</a:theme>
</file>

<file path=docProps/app.xml><?xml version="1.0" encoding="utf-8"?>
<Properties xmlns="http://schemas.openxmlformats.org/officeDocument/2006/extended-properties" xmlns:vt="http://schemas.openxmlformats.org/officeDocument/2006/docPropsVTypes">
  <TotalTime>97</TotalTime>
  <Words>0</Words>
  <Application>Microsoft Office PowerPoint</Application>
  <PresentationFormat>宽屏</PresentationFormat>
  <Paragraphs>0</Paragraphs>
  <Slides>37</Slides>
  <Notes>0</Notes>
  <HiddenSlides>0</HiddenSlides>
  <MMClips>0</MMClips>
  <ScaleCrop>false</ScaleCrop>
  <HeadingPairs>
    <vt:vector size="6" baseType="variant">
      <vt:variant>
        <vt:lpstr>已用的字体</vt:lpstr>
      </vt:variant>
      <vt:variant>
        <vt:i4>3</vt:i4>
      </vt:variant>
      <vt:variant>
        <vt:lpstr>主题</vt:lpstr>
      </vt:variant>
      <vt:variant>
        <vt:i4>1</vt:i4>
      </vt:variant>
      <vt:variant>
        <vt:lpstr>幻灯片标题</vt:lpstr>
      </vt:variant>
      <vt:variant>
        <vt:i4>37</vt:i4>
      </vt:variant>
    </vt:vector>
  </HeadingPairs>
  <TitlesOfParts>
    <vt:vector size="41" baseType="lpstr">
      <vt:lpstr>宋体</vt:lpstr>
      <vt:lpstr>Arial</vt:lpstr>
      <vt:lpstr>Calibri</vt:lpstr>
      <vt:lpstr>默认设计模板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  <vt:lpstr>PowerPoint 演示文稿</vt:lpstr>
    </vt:vector>
  </TitlesOfParts>
  <LinksUpToDate>false</LinksUpToDate>
  <SharedDoc>false</SharedDoc>
  <HyperlinksChanged>false</HyperlinksChanged>
  <AppVersion>16.0000</AppVersion>
</Properties>
</file>

<file path=docProps/core.xml><?xml version="1.0" encoding="utf-8"?>
<cp:coreProperties xmlns:cp="http://schemas.openxmlformats.org/package/2006/metadata/core-properties" xmlns:dc="http://purl.org/dc/elements/1.1/" xmlns:dcterms="http://purl.org/dc/terms/" xmlns:dcmitype="http://purl.org/dc/dcmitype/" xmlns:xsi="http://www.w3.org/2001/XMLSchema-instance">
  <dc:title>幻灯片 1</dc:title>
  <dc:creator>未知用户</dc:creator>
  <cp:lastModifiedBy>Administrator</cp:lastModifiedBy>
  <cp:revision>80</cp:revision>
  <dcterms:created xsi:type="dcterms:W3CDTF">2015-09-16T06:44:00Z</dcterms:created>
  <dcterms:modified xsi:type="dcterms:W3CDTF">2025-08-18T02:12:15Z</dcterms:modified>
</cp:coreProperties>
</file>

<file path=docProps/custom.xml><?xml version="1.0" encoding="utf-8"?>
<Properties xmlns="http://schemas.openxmlformats.org/officeDocument/2006/custom-properties" xmlns:vt="http://schemas.openxmlformats.org/officeDocument/2006/docPropsVTypes">
  <property fmtid="{D5CDD505-2E9C-101B-9397-08002B2CF9AE}" pid="2" name="KSOProductBuildVer">
    <vt:lpwstr>2052-12.1.0.16417</vt:lpwstr>
  </property>
  <property fmtid="{D5CDD505-2E9C-101B-9397-08002B2CF9AE}" pid="3" name="ICV">
    <vt:lpwstr>0803F182AC044BA3913AF2E555CD301E</vt:lpwstr>
  </property>
</Properties>
</file>