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9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90" r:id="rId15"/>
    <p:sldId id="329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1" r:id="rId36"/>
    <p:sldId id="392" r:id="rId37"/>
    <p:sldId id="393" r:id="rId38"/>
    <p:sldId id="394" r:id="rId39"/>
    <p:sldId id="395" r:id="rId40"/>
    <p:sldId id="396" r:id="rId41"/>
    <p:sldId id="398" r:id="rId42"/>
    <p:sldId id="397" r:id="rId43"/>
    <p:sldId id="399" r:id="rId44"/>
    <p:sldId id="400" r:id="rId45"/>
    <p:sldId id="401" r:id="rId46"/>
    <p:sldId id="403" r:id="rId47"/>
    <p:sldId id="404" r:id="rId48"/>
  </p:sldIdLst>
  <p:sldSz cx="12192000" cy="6858000"/>
  <p:notesSz cx="6858000" cy="9144000"/>
  <p:custDataLst>
    <p:tags r:id="rId5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3" Type="http://schemas.openxmlformats.org/officeDocument/2006/relationships/tags" Target="tags/tag1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8380" y="3128010"/>
            <a:ext cx="7635240" cy="601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1977390"/>
            <a:ext cx="11247120" cy="2903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3985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004060"/>
            <a:ext cx="11269980" cy="284988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419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08080" cy="556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405" y="2853055"/>
            <a:ext cx="7482840" cy="3710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0365" y="19380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6410" y="2061210"/>
            <a:ext cx="867918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061210"/>
            <a:ext cx="11300460" cy="1569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0" y="1988820"/>
            <a:ext cx="10621010" cy="397891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6021705"/>
            <a:ext cx="10485120" cy="769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061210"/>
            <a:ext cx="11338560" cy="2369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" y="1988820"/>
            <a:ext cx="1061466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447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965"/>
            <a:ext cx="533400" cy="3093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8825" y="2560320"/>
            <a:ext cx="10287000" cy="17373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783840" y="251968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70" y="3573145"/>
            <a:ext cx="15214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935730" y="3968750"/>
            <a:ext cx="98552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2061210"/>
            <a:ext cx="11285220" cy="246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988820"/>
            <a:ext cx="1120140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372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262360" cy="2468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520" y="2061210"/>
            <a:ext cx="11490960" cy="2506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4328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" y="2061210"/>
            <a:ext cx="11483340" cy="3451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61210"/>
            <a:ext cx="11315700" cy="4206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061210"/>
            <a:ext cx="11338560" cy="1531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2061210"/>
            <a:ext cx="10706100" cy="4236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2400" y="22047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965"/>
            <a:ext cx="533400" cy="30937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360" y="2493010"/>
            <a:ext cx="10203180" cy="23774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52080" y="2564765"/>
            <a:ext cx="131889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288030" y="3272155"/>
            <a:ext cx="8248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431540" y="3680460"/>
            <a:ext cx="15563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32215" y="4077335"/>
            <a:ext cx="22040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42540" y="4509135"/>
            <a:ext cx="7708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132330"/>
            <a:ext cx="10713720" cy="4229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2400" y="2277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30632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3649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2061210"/>
            <a:ext cx="10408920" cy="3489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9940" y="2061210"/>
            <a:ext cx="5532120" cy="345186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20"/>
            <a:ext cx="11239500" cy="42976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2061210"/>
            <a:ext cx="11285220" cy="42748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1210"/>
            <a:ext cx="11376660" cy="435102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988820"/>
            <a:ext cx="11231880" cy="4434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17065"/>
            <a:ext cx="5394960" cy="1234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035" y="3429000"/>
            <a:ext cx="11231880" cy="33147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06905"/>
            <a:ext cx="10162540" cy="490029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132965"/>
            <a:ext cx="533400" cy="30937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680" y="2493010"/>
            <a:ext cx="10195560" cy="2857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930" y="278130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480" y="312102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507980" cy="428244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1988820"/>
            <a:ext cx="10469880" cy="42824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10447020" cy="339852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" y="1988820"/>
            <a:ext cx="10332720" cy="4823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805" y="3752850"/>
            <a:ext cx="9872980" cy="306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4390" y="1988820"/>
            <a:ext cx="10523220" cy="4084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950" y="3706495"/>
            <a:ext cx="9787255" cy="2483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1988820"/>
            <a:ext cx="10469880" cy="25298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3789045"/>
            <a:ext cx="66421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300" y="1844675"/>
            <a:ext cx="11201400" cy="3482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805" y="44373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00" y="2061210"/>
            <a:ext cx="10744200" cy="2910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62360" cy="1889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450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1210"/>
            <a:ext cx="10805160" cy="393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8820"/>
            <a:ext cx="11148060" cy="2186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2025-08-15T01:31:29Z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