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47"/>
  </p:handoutMasterIdLst>
  <p:sldIdLst>
    <p:sldId id="332" r:id="rId3"/>
    <p:sldId id="370" r:id="rId4"/>
    <p:sldId id="331" r:id="rId5"/>
    <p:sldId id="369" r:id="rId6"/>
    <p:sldId id="302" r:id="rId7"/>
    <p:sldId id="324" r:id="rId9"/>
    <p:sldId id="325" r:id="rId10"/>
    <p:sldId id="327" r:id="rId11"/>
    <p:sldId id="344" r:id="rId12"/>
    <p:sldId id="328" r:id="rId13"/>
    <p:sldId id="345" r:id="rId14"/>
    <p:sldId id="329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9" r:id="rId43"/>
    <p:sldId id="398" r:id="rId44"/>
    <p:sldId id="401" r:id="rId45"/>
    <p:sldId id="400" r:id="rId46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1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1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5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0790" y="3128010"/>
            <a:ext cx="7170420" cy="60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292840" cy="418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" y="2061210"/>
            <a:ext cx="11285220" cy="21793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357314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210" y="2132965"/>
            <a:ext cx="9593580" cy="445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1780" y="2132965"/>
            <a:ext cx="6568440" cy="3665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" y="1988820"/>
            <a:ext cx="11361420" cy="27127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393319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1917065"/>
            <a:ext cx="4015740" cy="3154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280" y="5071745"/>
            <a:ext cx="9235440" cy="163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061210"/>
            <a:ext cx="11346180" cy="19126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295" y="335724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061210"/>
            <a:ext cx="1008126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570" y="2061210"/>
            <a:ext cx="10690860" cy="454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" y="1906905"/>
            <a:ext cx="11369040" cy="17221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70" y="2781300"/>
            <a:ext cx="8755380" cy="37490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29248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204720"/>
            <a:ext cx="541020" cy="28651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910" y="2024380"/>
            <a:ext cx="10317480" cy="40462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3885" y="3051175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39415" y="3429000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1855" y="3437890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40370" y="4742815"/>
            <a:ext cx="113093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40145" y="5589270"/>
            <a:ext cx="113093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640" y="2132965"/>
            <a:ext cx="6522720" cy="3497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61210"/>
            <a:ext cx="11239500" cy="339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2061210"/>
            <a:ext cx="11201400" cy="4465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0365" y="20701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61210"/>
            <a:ext cx="11315700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61210"/>
            <a:ext cx="11262360" cy="24841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685" y="2061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" y="1988820"/>
            <a:ext cx="11262360" cy="4655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110" y="2061210"/>
            <a:ext cx="11193780" cy="43891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0365" y="20701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" y="2061210"/>
            <a:ext cx="11262360" cy="345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" y="2061210"/>
            <a:ext cx="11323320" cy="34975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29972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" y="2061210"/>
            <a:ext cx="11269980" cy="3909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204720"/>
            <a:ext cx="541020" cy="28651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630" y="2619375"/>
            <a:ext cx="10203180" cy="2133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92035" y="3068955"/>
            <a:ext cx="132270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90" y="3933190"/>
            <a:ext cx="132270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285220" cy="45110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061210"/>
            <a:ext cx="11300460" cy="3794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" y="2061210"/>
            <a:ext cx="1124712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685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132965"/>
            <a:ext cx="11262360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295" y="30689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2204720"/>
            <a:ext cx="10363200" cy="398526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2132965"/>
            <a:ext cx="7543800" cy="349758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" y="1988820"/>
            <a:ext cx="11247120" cy="399288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2061210"/>
            <a:ext cx="11292840" cy="343662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988820"/>
            <a:ext cx="10675620" cy="42214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15" y="3717290"/>
            <a:ext cx="10010775" cy="2623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90" y="1988820"/>
            <a:ext cx="10447020" cy="44424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204720"/>
            <a:ext cx="541020" cy="28651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" y="2529205"/>
            <a:ext cx="10424160" cy="29413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088255" y="4653280"/>
            <a:ext cx="85344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110" y="2061210"/>
            <a:ext cx="10431780" cy="336042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061210"/>
            <a:ext cx="9761220" cy="14859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2061210"/>
            <a:ext cx="10439400" cy="25298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060" y="2132965"/>
            <a:ext cx="9707880" cy="23469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" y="1988820"/>
            <a:ext cx="11285220" cy="25831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99555" y="386143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61210"/>
            <a:ext cx="10797540" cy="2979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17065"/>
            <a:ext cx="11391900" cy="22555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47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1917065"/>
            <a:ext cx="3063240" cy="8991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770" y="2816225"/>
            <a:ext cx="7223760" cy="8077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670" y="3933190"/>
            <a:ext cx="11224260" cy="153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61420" cy="3230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2025-08-14T12:38:27Z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