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0" d="100"/>
          <a:sy n="80" d="100"/>
        </p:scale>
        <p:origin x="48" y="19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24087" y="3086100"/>
            <a:ext cx="774382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290" y="1899285"/>
            <a:ext cx="11490960" cy="2575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550" y="1942465"/>
            <a:ext cx="11193780" cy="2697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240" y="2061210"/>
            <a:ext cx="11216640" cy="2011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470" y="1971040"/>
            <a:ext cx="11422380" cy="3657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51180" y="2679700"/>
            <a:ext cx="7452995" cy="458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935" y="4077335"/>
            <a:ext cx="1124648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6735" y="5301615"/>
            <a:ext cx="9893300" cy="5594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7040" y="1275703"/>
            <a:ext cx="11115675" cy="66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365" y="1988820"/>
            <a:ext cx="11430000" cy="3299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6735" y="2781300"/>
            <a:ext cx="11142345" cy="129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325" y="4509135"/>
            <a:ext cx="11142345" cy="129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2025-08-13T07:25:54Z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