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6"/>
  </p:handoutMasterIdLst>
  <p:sldIdLst>
    <p:sldId id="332" r:id="rId3"/>
    <p:sldId id="331" r:id="rId4"/>
    <p:sldId id="369" r:id="rId5"/>
    <p:sldId id="370" r:id="rId6"/>
    <p:sldId id="302" r:id="rId7"/>
    <p:sldId id="324" r:id="rId9"/>
    <p:sldId id="325" r:id="rId10"/>
    <p:sldId id="327" r:id="rId11"/>
    <p:sldId id="344" r:id="rId12"/>
    <p:sldId id="345" r:id="rId13"/>
    <p:sldId id="328" r:id="rId14"/>
    <p:sldId id="329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8" r:id="rId43"/>
    <p:sldId id="399" r:id="rId44"/>
    <p:sldId id="400" r:id="rId45"/>
  </p:sldIdLst>
  <p:sldSz cx="12192000" cy="6858000"/>
  <p:notesSz cx="6858000" cy="9144000"/>
  <p:custDataLst>
    <p:tags r:id="rId5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gs" Target="tags/tag1.xml"/><Relationship Id="rId5" Type="http://schemas.openxmlformats.org/officeDocument/2006/relationships/slide" Target="slides/slide3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29.png"/><Relationship Id="rId7" Type="http://schemas.openxmlformats.org/officeDocument/2006/relationships/image" Target="../media/image28.png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1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8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2.png"/><Relationship Id="rId1" Type="http://schemas.openxmlformats.org/officeDocument/2006/relationships/image" Target="../media/image18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3.png"/><Relationship Id="rId1" Type="http://schemas.openxmlformats.org/officeDocument/2006/relationships/image" Target="../media/image18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4.png"/><Relationship Id="rId1" Type="http://schemas.openxmlformats.org/officeDocument/2006/relationships/image" Target="../media/image1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5.png"/><Relationship Id="rId1" Type="http://schemas.openxmlformats.org/officeDocument/2006/relationships/image" Target="../media/image18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6.png"/><Relationship Id="rId1" Type="http://schemas.openxmlformats.org/officeDocument/2006/relationships/image" Target="../media/image1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7.png"/><Relationship Id="rId1" Type="http://schemas.openxmlformats.org/officeDocument/2006/relationships/image" Target="../media/image18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8.png"/><Relationship Id="rId1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9.png"/><Relationship Id="rId1" Type="http://schemas.openxmlformats.org/officeDocument/2006/relationships/image" Target="../media/image1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9.png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0.png"/><Relationship Id="rId1" Type="http://schemas.openxmlformats.org/officeDocument/2006/relationships/image" Target="../media/image18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1.png"/><Relationship Id="rId1" Type="http://schemas.openxmlformats.org/officeDocument/2006/relationships/image" Target="../media/image18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2.png"/><Relationship Id="rId1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5250" y="3051810"/>
            <a:ext cx="4381500" cy="7543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5770" y="1988820"/>
            <a:ext cx="11300460" cy="4008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340" y="2061210"/>
            <a:ext cx="11247120" cy="441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68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460480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35730" y="3550920"/>
            <a:ext cx="3613150" cy="321881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685" y="29248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2061210"/>
            <a:ext cx="5798820" cy="670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7685" y="3029585"/>
            <a:ext cx="5821680" cy="7239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7685" y="3933190"/>
            <a:ext cx="5844540" cy="6629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7685" y="4941570"/>
            <a:ext cx="7498080" cy="6781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40145" y="2096770"/>
            <a:ext cx="2316480" cy="6019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18885" y="3032760"/>
            <a:ext cx="1699260" cy="67056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72225" y="3933190"/>
            <a:ext cx="1699260" cy="6629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315700" cy="16840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30657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5415" y="1906905"/>
            <a:ext cx="9164955" cy="491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43100" y="2061210"/>
            <a:ext cx="8305800" cy="1790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" y="1988820"/>
            <a:ext cx="11292840" cy="2956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247120" cy="647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2924810"/>
            <a:ext cx="5661660" cy="35661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630" y="1988820"/>
            <a:ext cx="11254740" cy="15011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570" y="3482975"/>
            <a:ext cx="10690860" cy="33750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050" y="27813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213100"/>
            <a:ext cx="541020" cy="144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300" y="2421255"/>
            <a:ext cx="10248900" cy="29413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448300" y="278130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435" y="443738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22320" y="2061210"/>
            <a:ext cx="5547360" cy="348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" y="1988820"/>
            <a:ext cx="11437620" cy="2529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262360" cy="25374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6546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" y="1988820"/>
            <a:ext cx="11414760" cy="16459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76660" cy="4419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6546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620" y="1988820"/>
            <a:ext cx="11414760" cy="1584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2061210"/>
            <a:ext cx="10439400" cy="40614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592445" y="22771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4810" y="1906905"/>
            <a:ext cx="11422380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9997440" cy="6705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885" y="2043430"/>
            <a:ext cx="1706880" cy="52578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1135" y="2997200"/>
            <a:ext cx="7726680" cy="35280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0704830" y="204343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3870" y="1988820"/>
            <a:ext cx="11224260" cy="348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213100"/>
            <a:ext cx="541020" cy="144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790" y="3383915"/>
            <a:ext cx="1181100" cy="1005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23110" y="2348865"/>
            <a:ext cx="8945880" cy="279654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92700" y="350139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304155" y="4347845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904605" y="4347845"/>
            <a:ext cx="142875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685" y="2061210"/>
            <a:ext cx="11178540" cy="24841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815" y="1988820"/>
            <a:ext cx="11049000" cy="42900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6068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0" y="1988820"/>
            <a:ext cx="11239500" cy="456438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201400" cy="435864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632440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11308080" cy="404622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1060" y="1988820"/>
            <a:ext cx="10469880" cy="400050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88820"/>
            <a:ext cx="10462260" cy="402336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9870" y="2061210"/>
            <a:ext cx="6652260" cy="355854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88820"/>
            <a:ext cx="10530840" cy="4191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631950" y="3789045"/>
            <a:ext cx="9743440" cy="2390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620" y="1988820"/>
            <a:ext cx="10652760" cy="43815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3213100"/>
            <a:ext cx="541020" cy="1447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9790" y="3383915"/>
            <a:ext cx="1181100" cy="10058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32000" y="3034665"/>
            <a:ext cx="9296400" cy="223266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164705" y="3185795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54880" y="3545840"/>
            <a:ext cx="8883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336405" y="4031615"/>
            <a:ext cx="122428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88480" y="4389755"/>
            <a:ext cx="122428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670" y="1988820"/>
            <a:ext cx="10614660" cy="421386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80" y="1988820"/>
            <a:ext cx="10607040" cy="3421380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9200" y="1988820"/>
            <a:ext cx="9753600" cy="393192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2310" y="1920240"/>
            <a:ext cx="3169920" cy="10058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9425" y="3068955"/>
            <a:ext cx="11262360" cy="36576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056495" y="30689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422380" cy="375666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9192260" y="314134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59560" y="515747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8660" y="1988820"/>
            <a:ext cx="10774680" cy="18288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715" y="4149090"/>
            <a:ext cx="4366260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988820"/>
            <a:ext cx="11369040" cy="4107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" y="1988820"/>
            <a:ext cx="11247120" cy="4716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4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2025-08-14T01:41:31Z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