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4"/>
  </p:handoutMasterIdLst>
  <p:sldIdLst>
    <p:sldId id="332" r:id="rId3"/>
    <p:sldId id="370" r:id="rId4"/>
    <p:sldId id="331" r:id="rId5"/>
    <p:sldId id="369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</p:sldIdLst>
  <p:sldSz cx="12192000" cy="6858000"/>
  <p:notesSz cx="6858000" cy="9144000"/>
  <p:custDataLst>
    <p:tags r:id="rId4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8" Type="http://schemas.openxmlformats.org/officeDocument/2006/relationships/tags" Target="tags/tag1.xml"/><Relationship Id="rId47" Type="http://schemas.openxmlformats.org/officeDocument/2006/relationships/tableStyles" Target="tableStyles.xml"/><Relationship Id="rId46" Type="http://schemas.openxmlformats.org/officeDocument/2006/relationships/viewProps" Target="viewProps.xml"/><Relationship Id="rId45" Type="http://schemas.openxmlformats.org/officeDocument/2006/relationships/presProps" Target="presProps.xml"/><Relationship Id="rId44" Type="http://schemas.openxmlformats.org/officeDocument/2006/relationships/handoutMaster" Target="handoutMasters/handoutMaster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48890" y="3135630"/>
            <a:ext cx="7094220" cy="586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2038350"/>
            <a:ext cx="11292840" cy="2781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06905"/>
            <a:ext cx="5334000" cy="12039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670" y="3133725"/>
            <a:ext cx="11300460" cy="3718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1200"/>
            <a:ext cx="11323320" cy="4876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08080" cy="409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390" y="1988820"/>
            <a:ext cx="11285220" cy="3832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2084070"/>
            <a:ext cx="11384280" cy="2689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065020"/>
            <a:ext cx="11323320" cy="27279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20650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1906905"/>
            <a:ext cx="11422380" cy="2164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2848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2061210"/>
            <a:ext cx="10401300" cy="3886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04720"/>
            <a:ext cx="8907780" cy="1821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77110"/>
            <a:ext cx="609600" cy="2727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2222500"/>
            <a:ext cx="10454640" cy="24917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415" y="3068955"/>
            <a:ext cx="26606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0150" y="3429000"/>
            <a:ext cx="6102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863975" y="4293235"/>
            <a:ext cx="26606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5020"/>
            <a:ext cx="11376660" cy="272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61515"/>
            <a:ext cx="11361420" cy="48920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190690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985010"/>
            <a:ext cx="1141476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988820"/>
            <a:ext cx="11231880" cy="48463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0419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23320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38560" cy="381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988820"/>
            <a:ext cx="11330940" cy="35890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525" y="6021705"/>
            <a:ext cx="11269980" cy="7162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16540" y="60934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61210"/>
            <a:ext cx="10172700" cy="477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830" y="2061210"/>
            <a:ext cx="6530340" cy="3787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4701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77110"/>
            <a:ext cx="609600" cy="2727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1950720"/>
            <a:ext cx="10568940" cy="39395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375910" y="1964055"/>
            <a:ext cx="25742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570" y="2493010"/>
            <a:ext cx="16002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035" y="2853055"/>
            <a:ext cx="16002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00415" y="3230880"/>
            <a:ext cx="14160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28250" y="4293235"/>
            <a:ext cx="14160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17940" y="4692015"/>
            <a:ext cx="246253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12125" y="5210810"/>
            <a:ext cx="14160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1988820"/>
            <a:ext cx="1126998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369040" cy="432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1988820"/>
            <a:ext cx="11323320" cy="37642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60" y="1988820"/>
            <a:ext cx="11384280" cy="37414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06905"/>
            <a:ext cx="10447020" cy="6934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515" y="2924810"/>
            <a:ext cx="9753600" cy="29032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6340" y="2099310"/>
            <a:ext cx="9799320" cy="26593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17065"/>
            <a:ext cx="8389620" cy="6934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57095" y="2610485"/>
            <a:ext cx="7877810" cy="4234815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2204720"/>
            <a:ext cx="5173980" cy="315468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80" y="2000250"/>
            <a:ext cx="10454640" cy="28575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0" y="2061210"/>
            <a:ext cx="9540240" cy="445008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277110"/>
            <a:ext cx="609600" cy="27279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562225"/>
            <a:ext cx="10431780" cy="2324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4870" y="2061210"/>
            <a:ext cx="1046226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87805" y="3933190"/>
            <a:ext cx="9954260" cy="1896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11680"/>
            <a:ext cx="11247120" cy="2834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65" y="41490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470" y="2186940"/>
            <a:ext cx="10767060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850" y="2132965"/>
            <a:ext cx="11277600" cy="1676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904605" y="31413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88820"/>
            <a:ext cx="8305800" cy="1943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850" y="4149090"/>
            <a:ext cx="1127760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2061210"/>
            <a:ext cx="11308080" cy="3604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4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2025-08-15T05:18:08Z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