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7" r:id="rId3"/>
    <p:sldId id="302" r:id="rId4"/>
    <p:sldId id="324" r:id="rId5"/>
    <p:sldId id="325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3059430"/>
            <a:ext cx="6484620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3749040" cy="1325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781300"/>
            <a:ext cx="8915400" cy="305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340" y="2061210"/>
            <a:ext cx="903732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988820"/>
            <a:ext cx="113919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557020"/>
            <a:ext cx="11475720" cy="4808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425" y="1917065"/>
            <a:ext cx="10126345" cy="94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70" y="3861435"/>
            <a:ext cx="10935970" cy="139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25" y="5949315"/>
            <a:ext cx="1017587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2025-08-17T12:04:35Z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