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2" d="100"/>
          <a:sy n="52" d="100"/>
        </p:scale>
        <p:origin x="1138" y="4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887" y="3057525"/>
            <a:ext cx="11706225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7040" y="1275703"/>
            <a:ext cx="11115675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380" y="1953260"/>
            <a:ext cx="11391900" cy="3177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7040" y="1275703"/>
            <a:ext cx="11115675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965" y="1971040"/>
            <a:ext cx="11361420" cy="4373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7040" y="1275703"/>
            <a:ext cx="11115675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015" y="1971040"/>
            <a:ext cx="11391900" cy="246888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23570" y="3284855"/>
            <a:ext cx="11268710" cy="1043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7040" y="1275703"/>
            <a:ext cx="11115675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920" y="2016760"/>
            <a:ext cx="11422380" cy="278892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75920" y="2348865"/>
            <a:ext cx="947229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5280" y="4221480"/>
            <a:ext cx="9472295" cy="65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72</cp:revision>
  <dcterms:created xsi:type="dcterms:W3CDTF">2015-09-16T06:44:00Z</dcterms:created>
  <dcterms:modified xsi:type="dcterms:W3CDTF">2025-08-13T07:11:28Z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