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31"/>
  </p:handoutMasterIdLst>
  <p:sldIdLst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1" r:id="rId22"/>
    <p:sldId id="322" r:id="rId23"/>
    <p:sldId id="323" r:id="rId25"/>
    <p:sldId id="324" r:id="rId26"/>
    <p:sldId id="325" r:id="rId27"/>
    <p:sldId id="326" r:id="rId28"/>
    <p:sldId id="327" r:id="rId29"/>
    <p:sldId id="328" r:id="rId30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51515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3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437" y="2947987"/>
            <a:ext cx="5953125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357245"/>
            <a:ext cx="8382000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" y="2061210"/>
            <a:ext cx="11399520" cy="6781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2132965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49096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2061210"/>
            <a:ext cx="10812780" cy="3406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2924810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061210"/>
            <a:ext cx="11475720" cy="35280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4797425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8970" y="1881505"/>
            <a:ext cx="8420100" cy="35890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5301615"/>
            <a:ext cx="10454640" cy="1493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0940" cy="15773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632440" y="2924810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061210"/>
            <a:ext cx="10553700" cy="461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1210"/>
            <a:ext cx="818388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061210"/>
            <a:ext cx="11468100" cy="2545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6904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0150" y="3933190"/>
            <a:ext cx="9791700" cy="16459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685" y="2997200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909445"/>
            <a:ext cx="11506200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15700" cy="4259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46329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2132965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376660" cy="24917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830" y="3789045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760" y="1895475"/>
            <a:ext cx="10146030" cy="492125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04720"/>
            <a:ext cx="6065520" cy="351282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20"/>
            <a:ext cx="11353800" cy="348996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160270"/>
            <a:ext cx="11269980" cy="253746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" y="2061210"/>
            <a:ext cx="1119378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61210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030" y="1943735"/>
            <a:ext cx="11422380" cy="4686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1953260"/>
            <a:ext cx="11399520" cy="393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5380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5925" y="2466340"/>
            <a:ext cx="11338560" cy="360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2145030"/>
            <a:ext cx="11361420" cy="2567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132965"/>
            <a:ext cx="11384280" cy="35356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560050" y="3068955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708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2781300"/>
            <a:ext cx="10919460" cy="3474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830" y="3717290"/>
            <a:ext cx="55562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2175510"/>
            <a:ext cx="1146810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2025-08-13T09:45:40Z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