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2" d="100"/>
          <a:sy n="52" d="100"/>
        </p:scale>
        <p:origin x="1138" y="43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5487" y="3167062"/>
            <a:ext cx="82010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120" y="1898650"/>
            <a:ext cx="11452860" cy="3078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" y="1962150"/>
            <a:ext cx="10949940" cy="3055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390" y="1908175"/>
            <a:ext cx="11468100" cy="461772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07141" y="2925086"/>
            <a:ext cx="7452827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670" y="5589905"/>
            <a:ext cx="11333480" cy="935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917065"/>
            <a:ext cx="7513320" cy="9677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68101" y="2349141"/>
            <a:ext cx="7452827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2025-08-13T07:20:49Z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