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8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71" r:id="rId15"/>
    <p:sldId id="329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8" r:id="rId42"/>
    <p:sldId id="399" r:id="rId43"/>
    <p:sldId id="400" r:id="rId44"/>
    <p:sldId id="397" r:id="rId45"/>
    <p:sldId id="401" r:id="rId46"/>
    <p:sldId id="402" r:id="rId47"/>
  </p:sldIdLst>
  <p:sldSz cx="12192000" cy="6858000"/>
  <p:notesSz cx="6858000" cy="9144000"/>
  <p:custDataLst>
    <p:tags r:id="rId5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E6E8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5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2" Type="http://schemas.openxmlformats.org/officeDocument/2006/relationships/tags" Target="tags/tag1.xml"/><Relationship Id="rId51" Type="http://schemas.openxmlformats.org/officeDocument/2006/relationships/tableStyles" Target="tableStyles.xml"/><Relationship Id="rId50" Type="http://schemas.openxmlformats.org/officeDocument/2006/relationships/viewProps" Target="viewProps.xml"/><Relationship Id="rId5" Type="http://schemas.openxmlformats.org/officeDocument/2006/relationships/slide" Target="slides/slide3.xml"/><Relationship Id="rId49" Type="http://schemas.openxmlformats.org/officeDocument/2006/relationships/presProps" Target="presProps.xml"/><Relationship Id="rId48" Type="http://schemas.openxmlformats.org/officeDocument/2006/relationships/handoutMaster" Target="handoutMasters/handoutMaster1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7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7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7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7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7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36670" y="3032760"/>
            <a:ext cx="4518660" cy="7924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20"/>
            <a:ext cx="11315700" cy="246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1988820"/>
            <a:ext cx="11445240" cy="39547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530161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2348865"/>
            <a:ext cx="11483340" cy="4137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2061210"/>
            <a:ext cx="6736080" cy="3589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820" y="1988820"/>
            <a:ext cx="11216640" cy="46405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616521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2061210"/>
            <a:ext cx="8703310" cy="46145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280" y="2061210"/>
            <a:ext cx="7711440" cy="1699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53800" cy="26898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393319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5505" y="2204720"/>
            <a:ext cx="7917180" cy="4229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615" y="2277110"/>
            <a:ext cx="10226040" cy="4015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0110" y="1988820"/>
            <a:ext cx="10431780" cy="398526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770" y="2997200"/>
            <a:ext cx="655320" cy="17526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631950" y="3248660"/>
            <a:ext cx="888365" cy="33718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96225" y="3141345"/>
            <a:ext cx="8883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6225" y="4380230"/>
            <a:ext cx="168465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  <p:bldP spid="10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2204720"/>
            <a:ext cx="9753600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239500" cy="37261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60685" y="50850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790" y="2132965"/>
            <a:ext cx="9456420" cy="1706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2061210"/>
            <a:ext cx="6743700" cy="3916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660" y="1484630"/>
            <a:ext cx="3224530" cy="537083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52490" y="522922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52265" y="2061210"/>
            <a:ext cx="3840480" cy="3741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988820"/>
            <a:ext cx="11231880" cy="46558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88625" y="28530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0200" y="2132965"/>
            <a:ext cx="8991600" cy="1798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346180" cy="4328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" y="1844675"/>
            <a:ext cx="11231880" cy="8686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9015" y="2853055"/>
            <a:ext cx="7703820" cy="36880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7548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38560" cy="17449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770" y="2997200"/>
            <a:ext cx="655320" cy="17526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1844675"/>
            <a:ext cx="10736580" cy="50292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847850" y="4031615"/>
            <a:ext cx="1056005" cy="337185"/>
          </a:xfrm>
          <a:prstGeom prst="rect">
            <a:avLst/>
          </a:prstGeom>
          <a:solidFill>
            <a:srgbClr val="E6E6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235" y="2735580"/>
            <a:ext cx="3903345" cy="33718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035" y="3176270"/>
            <a:ext cx="758190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66335" y="4554855"/>
            <a:ext cx="1400175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1945" y="6094095"/>
            <a:ext cx="2099945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4200" y="6453505"/>
            <a:ext cx="941070" cy="30035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5" grpId="0" bldLvl="0" animBg="1"/>
      <p:bldP spid="7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505" y="1889125"/>
            <a:ext cx="10206990" cy="49580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40145" y="191706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380" y="5301615"/>
            <a:ext cx="359410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02055" y="1908810"/>
            <a:ext cx="9789160" cy="49606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168390" y="21126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17065"/>
            <a:ext cx="11376660" cy="43357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84280" cy="375666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69040" cy="1638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632440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2040" y="2061210"/>
            <a:ext cx="7475220" cy="456438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310" y="2061210"/>
            <a:ext cx="9517380" cy="168402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17065"/>
            <a:ext cx="9448800" cy="23241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204720"/>
            <a:ext cx="8503920" cy="407670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160" y="2204720"/>
            <a:ext cx="10393680" cy="362712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380" y="2061210"/>
            <a:ext cx="11445240" cy="36728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367530" y="50850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132965"/>
            <a:ext cx="10507980" cy="389382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10439400" cy="453390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110" y="2099310"/>
            <a:ext cx="9669780" cy="2659380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" y="2061210"/>
            <a:ext cx="10546080" cy="3787140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2061210"/>
            <a:ext cx="9745980" cy="44196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917065"/>
            <a:ext cx="11414760" cy="18364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2061210"/>
            <a:ext cx="11391900" cy="164592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743700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061210"/>
            <a:ext cx="11460480" cy="15773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15865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2080260"/>
            <a:ext cx="11414760" cy="7696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8475" y="2924810"/>
            <a:ext cx="11285220" cy="2560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17065"/>
            <a:ext cx="11315700" cy="45948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44</vt:i4>
      </vt:variant>
    </vt:vector>
  </HeadingPairs>
  <TitlesOfParts>
    <vt:vector size="5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2025-08-13T13:44:23Z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