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035" y="3101340"/>
            <a:ext cx="11578590" cy="65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8970" y="1557020"/>
            <a:ext cx="5814060" cy="3360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2440" y="1341120"/>
            <a:ext cx="11247120" cy="358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8630" y="1341120"/>
            <a:ext cx="11254740" cy="24841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440" y="13411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2430" y="1341120"/>
            <a:ext cx="1140714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1412875"/>
            <a:ext cx="11285220" cy="33680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050" y="22771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1341120"/>
            <a:ext cx="11391900" cy="3352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9580" y="1341120"/>
            <a:ext cx="11292840" cy="50749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440" y="21329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1960" y="1268730"/>
            <a:ext cx="11308080" cy="5562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2061210"/>
            <a:ext cx="10271760" cy="165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8710" y="1341120"/>
            <a:ext cx="9974580" cy="50825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11450" y="56616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9710" y="1341120"/>
            <a:ext cx="9212580" cy="50520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71495" y="3125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7800" y="48691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530" y="1268730"/>
            <a:ext cx="11330940" cy="3116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371729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3950" y="1352550"/>
            <a:ext cx="994410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329690"/>
            <a:ext cx="10744200" cy="4198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8660" y="1268730"/>
            <a:ext cx="10774680" cy="263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0140" y="1554480"/>
            <a:ext cx="9951720" cy="3749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090" y="1577340"/>
            <a:ext cx="9989820" cy="370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2520" y="1628775"/>
            <a:ext cx="9966960" cy="2057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6790" y="1695450"/>
            <a:ext cx="1021842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91790" y="1760220"/>
            <a:ext cx="6408420" cy="3337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1330940" cy="815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2421255"/>
            <a:ext cx="11399520" cy="15849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40365" y="32848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870" y="1412875"/>
            <a:ext cx="1046226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3380" y="1268730"/>
            <a:ext cx="11445240" cy="3429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1120"/>
            <a:ext cx="11376660" cy="260604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2980" y="4122420"/>
            <a:ext cx="5966460" cy="14554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13411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670" y="1341120"/>
            <a:ext cx="11330940" cy="49834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295" y="22771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2025-08-17T13:28:51Z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