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handoutMaster" Target="handoutMasters/handoutMaster1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4440" y="3078480"/>
            <a:ext cx="972312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4810" y="1421130"/>
            <a:ext cx="11422380" cy="4015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36449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6240" y="1268730"/>
            <a:ext cx="11399520" cy="197358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3717290"/>
            <a:ext cx="10820400" cy="678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37884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9230" y="1775460"/>
            <a:ext cx="9273540" cy="3307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3595" y="1268730"/>
            <a:ext cx="7865110" cy="5491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0530" y="1341120"/>
            <a:ext cx="11330940" cy="30022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050" y="36449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7845" y="1268730"/>
            <a:ext cx="8576310" cy="5379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3990" y="1584960"/>
            <a:ext cx="9304020" cy="3688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" y="1592580"/>
            <a:ext cx="11369040" cy="3672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2910" y="1619250"/>
            <a:ext cx="11346180" cy="3619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2440" y="26371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484630"/>
            <a:ext cx="1146048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268730"/>
            <a:ext cx="11468100" cy="411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2070" y="1052830"/>
            <a:ext cx="9547860" cy="5724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05" y="4077335"/>
            <a:ext cx="206438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05" y="4797425"/>
            <a:ext cx="2064385" cy="499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268730"/>
            <a:ext cx="9664065" cy="53860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3658235"/>
            <a:ext cx="201739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63750" y="4437380"/>
            <a:ext cx="2017395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2940" y="1341120"/>
            <a:ext cx="10866120" cy="3512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1090" y="1325880"/>
            <a:ext cx="9989820" cy="4206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1040" y="1484630"/>
            <a:ext cx="10789920" cy="27508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9180" y="1337310"/>
            <a:ext cx="10073640" cy="4183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5280" y="1268730"/>
            <a:ext cx="11506200" cy="25755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60050" y="12687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3390" y="1268730"/>
            <a:ext cx="11285220" cy="287274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10215" y="35013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930" y="1341120"/>
            <a:ext cx="8740140" cy="5204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1990" y="1557020"/>
            <a:ext cx="1082802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4581525"/>
            <a:ext cx="1062228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8140" y="1484630"/>
            <a:ext cx="11475720" cy="25831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28630" y="33572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6890" y="1725930"/>
            <a:ext cx="8618220" cy="3406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1630680"/>
            <a:ext cx="10462260" cy="3596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2025-08-17T13:05:46Z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