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47"/>
  </p:handoutMasterIdLst>
  <p:sldIdLst>
    <p:sldId id="332" r:id="rId3"/>
    <p:sldId id="331" r:id="rId4"/>
    <p:sldId id="369" r:id="rId5"/>
    <p:sldId id="370" r:id="rId6"/>
    <p:sldId id="302" r:id="rId7"/>
    <p:sldId id="324" r:id="rId9"/>
    <p:sldId id="325" r:id="rId10"/>
    <p:sldId id="327" r:id="rId11"/>
    <p:sldId id="344" r:id="rId12"/>
    <p:sldId id="328" r:id="rId13"/>
    <p:sldId id="345" r:id="rId14"/>
    <p:sldId id="329" r:id="rId15"/>
    <p:sldId id="371" r:id="rId16"/>
    <p:sldId id="372" r:id="rId17"/>
    <p:sldId id="373" r:id="rId18"/>
    <p:sldId id="374" r:id="rId19"/>
    <p:sldId id="375" r:id="rId20"/>
    <p:sldId id="376" r:id="rId21"/>
    <p:sldId id="377" r:id="rId22"/>
    <p:sldId id="378" r:id="rId23"/>
    <p:sldId id="379" r:id="rId24"/>
    <p:sldId id="380" r:id="rId25"/>
    <p:sldId id="381" r:id="rId26"/>
    <p:sldId id="382" r:id="rId27"/>
    <p:sldId id="383" r:id="rId28"/>
    <p:sldId id="384" r:id="rId29"/>
    <p:sldId id="385" r:id="rId30"/>
    <p:sldId id="386" r:id="rId31"/>
    <p:sldId id="387" r:id="rId32"/>
    <p:sldId id="388" r:id="rId33"/>
    <p:sldId id="389" r:id="rId34"/>
    <p:sldId id="390" r:id="rId35"/>
    <p:sldId id="391" r:id="rId36"/>
    <p:sldId id="392" r:id="rId37"/>
    <p:sldId id="393" r:id="rId38"/>
    <p:sldId id="394" r:id="rId39"/>
    <p:sldId id="395" r:id="rId40"/>
    <p:sldId id="396" r:id="rId41"/>
    <p:sldId id="397" r:id="rId42"/>
    <p:sldId id="398" r:id="rId43"/>
    <p:sldId id="399" r:id="rId44"/>
    <p:sldId id="400" r:id="rId45"/>
    <p:sldId id="401" r:id="rId46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1" Type="http://schemas.openxmlformats.org/officeDocument/2006/relationships/tags" Target="tags/tag1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handoutMaster" Target="handoutMasters/handoutMaster1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1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1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1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1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1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1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1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1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1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1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1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1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3139440"/>
            <a:ext cx="9258300" cy="579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630" y="2061210"/>
            <a:ext cx="11254740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88820"/>
            <a:ext cx="11346180" cy="4251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390" y="1917065"/>
            <a:ext cx="11285220" cy="43738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195" y="191706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" y="2015490"/>
            <a:ext cx="11247120" cy="2827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2061210"/>
            <a:ext cx="11186160" cy="43586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050" y="20701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" y="1988820"/>
            <a:ext cx="11323320" cy="34137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440" y="479742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1140" y="1988820"/>
            <a:ext cx="9189720" cy="26441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60" y="5013325"/>
            <a:ext cx="8587740" cy="1493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988820"/>
            <a:ext cx="11239500" cy="1828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440" y="321056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4890" y="2132965"/>
            <a:ext cx="10142220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2132965"/>
            <a:ext cx="10378440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988820"/>
            <a:ext cx="518160" cy="40233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715" y="2781300"/>
            <a:ext cx="10279380" cy="18364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894705" y="3086735"/>
            <a:ext cx="50546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17010" y="3528695"/>
            <a:ext cx="77279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770" y="2061210"/>
            <a:ext cx="11300460" cy="256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" y="2061210"/>
            <a:ext cx="11262360" cy="44272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440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061210"/>
            <a:ext cx="11277600" cy="37566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050" y="515747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780" y="2061210"/>
            <a:ext cx="10378440" cy="3497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540" y="1977390"/>
            <a:ext cx="10408920" cy="2903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2061210"/>
            <a:ext cx="10591800" cy="3482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" y="2061210"/>
            <a:ext cx="11292840" cy="1607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630" y="1906905"/>
            <a:ext cx="10492740" cy="49504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68390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430" y="1988820"/>
            <a:ext cx="11407140" cy="30784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440" y="446024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970" y="2061210"/>
            <a:ext cx="10386060" cy="3642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988820"/>
            <a:ext cx="518160" cy="40233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715" y="2564765"/>
            <a:ext cx="10439400" cy="29946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15640" y="2546350"/>
            <a:ext cx="80518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78265" y="2915920"/>
            <a:ext cx="46164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530" y="2277110"/>
            <a:ext cx="9806940" cy="1653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" y="1988820"/>
            <a:ext cx="11369040" cy="361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40365" y="486918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510" y="1854835"/>
            <a:ext cx="10126980" cy="497459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2061210"/>
            <a:ext cx="11369040" cy="349758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170" y="2132965"/>
            <a:ext cx="10233660" cy="172212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1988820"/>
            <a:ext cx="10210800" cy="488442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170" y="2061210"/>
            <a:ext cx="10233660" cy="399288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1958340"/>
            <a:ext cx="10218420" cy="489966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2061210"/>
            <a:ext cx="10210800" cy="154686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4940" y="1905000"/>
            <a:ext cx="9342120" cy="4953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988820"/>
            <a:ext cx="518160" cy="40233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715" y="2348865"/>
            <a:ext cx="10507980" cy="33299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28210" y="2312670"/>
            <a:ext cx="81407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89870" y="2303780"/>
            <a:ext cx="81407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59760" y="2708910"/>
            <a:ext cx="58229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22230" y="3429000"/>
            <a:ext cx="64198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99740" y="3789045"/>
            <a:ext cx="64198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48075" y="4179570"/>
            <a:ext cx="64198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16090" y="4941570"/>
            <a:ext cx="100393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55640" y="5301615"/>
            <a:ext cx="104584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1988820"/>
            <a:ext cx="10226040" cy="445770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2061210"/>
            <a:ext cx="9364980" cy="413766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988820"/>
            <a:ext cx="9387840" cy="412242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2080" y="2061210"/>
            <a:ext cx="9387840" cy="41148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010" y="2011680"/>
            <a:ext cx="11269980" cy="28346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63340" y="423926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087880"/>
            <a:ext cx="10820400" cy="2682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" y="2057400"/>
            <a:ext cx="11323320" cy="274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91810" y="407733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17065"/>
            <a:ext cx="11468100" cy="20040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250" y="4149090"/>
            <a:ext cx="11239500" cy="262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70" y="2061210"/>
            <a:ext cx="11269980" cy="3665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2025-08-14T13:24:03Z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