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69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412776"/>
            <a:ext cx="11420475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9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13168" cy="5937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3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564904"/>
            <a:ext cx="100203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3265" y="184243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12776"/>
            <a:ext cx="1152525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6636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6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25854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268760"/>
            <a:ext cx="1145857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4" y="5619750"/>
            <a:ext cx="10039350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0" y="2032906"/>
            <a:ext cx="8064898" cy="35503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1191" y="187933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4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1857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6" y="3356992"/>
            <a:ext cx="10791825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1984" y="6004144"/>
            <a:ext cx="53285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71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60"/>
            <a:ext cx="108204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4127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653136"/>
            <a:ext cx="53285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5260196"/>
            <a:ext cx="532859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6288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16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0680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2" y="1988840"/>
            <a:ext cx="11534775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87697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12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40768"/>
            <a:ext cx="10925175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125469"/>
            <a:ext cx="10215115" cy="1920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5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40768"/>
            <a:ext cx="1089660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5157192"/>
            <a:ext cx="10488860" cy="148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340768"/>
            <a:ext cx="10868025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152" y="2564904"/>
            <a:ext cx="10488860" cy="1224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5157192"/>
            <a:ext cx="10488860" cy="1488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087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96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26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412776"/>
            <a:ext cx="109061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570" y="2684762"/>
            <a:ext cx="10861054" cy="31205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88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936" y="3219450"/>
            <a:ext cx="10810875" cy="3638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1570" y="3219450"/>
            <a:ext cx="10861054" cy="12176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378" y="5733256"/>
            <a:ext cx="10861054" cy="1088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10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79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47779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09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23987"/>
            <a:ext cx="115728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570" y="4725144"/>
            <a:ext cx="1086105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74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340768"/>
            <a:ext cx="10877550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284984"/>
            <a:ext cx="10861054" cy="252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82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887" y="1340768"/>
            <a:ext cx="109442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98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49289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69458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2505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52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7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7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</Words>
  <Application>Microsoft Office PowerPoint</Application>
  <PresentationFormat>宽屏</PresentationFormat>
  <Paragraphs>1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2025-08-18T03:42:38Z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