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7" r:id="rId6"/>
    <p:sldId id="326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262" y="3033712"/>
            <a:ext cx="110394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450" y="1934845"/>
            <a:ext cx="11452860" cy="3596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075" y="1942465"/>
            <a:ext cx="11277600" cy="4815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" y="1971040"/>
            <a:ext cx="11399520" cy="189738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524510" y="2924810"/>
            <a:ext cx="11075670" cy="1094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061210"/>
            <a:ext cx="11384280" cy="336042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07670" y="2493010"/>
            <a:ext cx="11383645" cy="1094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670" y="4509135"/>
            <a:ext cx="11325860" cy="10941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2025-08-13T07:05:05Z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