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5" r:id="rId4"/>
    <p:sldId id="326" r:id="rId5"/>
    <p:sldId id="327" r:id="rId6"/>
    <p:sldId id="336" r:id="rId7"/>
    <p:sldId id="337" r:id="rId8"/>
    <p:sldId id="338" r:id="rId9"/>
    <p:sldId id="357" r:id="rId10"/>
    <p:sldId id="344" r:id="rId11"/>
    <p:sldId id="345" r:id="rId12"/>
    <p:sldId id="346" r:id="rId13"/>
    <p:sldId id="347" r:id="rId14"/>
    <p:sldId id="348" r:id="rId15"/>
    <p:sldId id="349" r:id="rId16"/>
    <p:sldId id="351" r:id="rId17"/>
    <p:sldId id="350" r:id="rId18"/>
    <p:sldId id="352" r:id="rId19"/>
    <p:sldId id="353" r:id="rId20"/>
    <p:sldId id="354" r:id="rId21"/>
    <p:sldId id="355" r:id="rId22"/>
    <p:sldId id="356" r:id="rId23"/>
    <p:sldId id="359" r:id="rId24"/>
    <p:sldId id="360" r:id="rId25"/>
    <p:sldId id="361" r:id="rId26"/>
    <p:sldId id="362" r:id="rId27"/>
    <p:sldId id="364" r:id="rId28"/>
    <p:sldId id="363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8487" y="2900362"/>
            <a:ext cx="591502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2366010"/>
            <a:ext cx="11231880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15700" cy="36652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60050" y="4869180"/>
            <a:ext cx="495935" cy="65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917065"/>
            <a:ext cx="8366760" cy="190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" y="3902075"/>
            <a:ext cx="9029700" cy="174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437620" cy="3817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2132965"/>
            <a:ext cx="11125200" cy="37109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344150" y="3100070"/>
            <a:ext cx="495935" cy="65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513820" cy="390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970026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5860" y="1965960"/>
            <a:ext cx="1645920" cy="632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035" y="2637155"/>
            <a:ext cx="6240780" cy="38404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632440" y="1988820"/>
            <a:ext cx="495935" cy="65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84280" cy="383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977390"/>
            <a:ext cx="10957560" cy="29032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295" y="2061210"/>
            <a:ext cx="40894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300460" cy="467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" y="1953260"/>
            <a:ext cx="4427220" cy="449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" y="2667000"/>
            <a:ext cx="11437620" cy="5105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300" y="3168015"/>
            <a:ext cx="11437620" cy="215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230" y="1988820"/>
            <a:ext cx="10797540" cy="1821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3969385"/>
            <a:ext cx="4686300" cy="739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55" y="3042285"/>
            <a:ext cx="5387340" cy="17678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415905" y="1988820"/>
            <a:ext cx="495935" cy="65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11300460" cy="4572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60050" y="5902960"/>
            <a:ext cx="495935" cy="65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132965"/>
            <a:ext cx="5516880" cy="37871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99520" cy="1684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7140" y="2979420"/>
            <a:ext cx="1676400" cy="617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125" y="3933190"/>
            <a:ext cx="10706100" cy="267462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04830" y="2979420"/>
            <a:ext cx="495935" cy="65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255" y="2277110"/>
            <a:ext cx="10858500" cy="36804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15795"/>
            <a:ext cx="11437620" cy="49682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04830" y="6093460"/>
            <a:ext cx="495935" cy="65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1988820"/>
            <a:ext cx="8473440" cy="427482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20" y="2529840"/>
            <a:ext cx="10652760" cy="17983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" y="2667000"/>
            <a:ext cx="11437620" cy="5105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680" y="3177540"/>
            <a:ext cx="11445240" cy="294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" y="1944370"/>
            <a:ext cx="11384280" cy="181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908810"/>
            <a:ext cx="11384280" cy="6324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030" y="2412365"/>
            <a:ext cx="11430000" cy="4320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997710"/>
            <a:ext cx="11384280" cy="632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" y="2633345"/>
            <a:ext cx="11422380" cy="7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60" y="1962150"/>
            <a:ext cx="11422380" cy="3878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" y="1953260"/>
            <a:ext cx="11437620" cy="7543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" y="2690495"/>
            <a:ext cx="11452860" cy="36271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0" y="1988820"/>
            <a:ext cx="11247120" cy="374904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60050" y="4869180"/>
            <a:ext cx="495935" cy="65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2025-08-13T09:32:47Z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