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48"/>
  </p:handoutMasterIdLst>
  <p:sldIdLst>
    <p:sldId id="332" r:id="rId3"/>
    <p:sldId id="331" r:id="rId4"/>
    <p:sldId id="369" r:id="rId5"/>
    <p:sldId id="370" r:id="rId6"/>
    <p:sldId id="302" r:id="rId7"/>
    <p:sldId id="324" r:id="rId9"/>
    <p:sldId id="325" r:id="rId10"/>
    <p:sldId id="327" r:id="rId11"/>
    <p:sldId id="344" r:id="rId12"/>
    <p:sldId id="328" r:id="rId13"/>
    <p:sldId id="345" r:id="rId14"/>
    <p:sldId id="329" r:id="rId15"/>
    <p:sldId id="371" r:id="rId16"/>
    <p:sldId id="372" r:id="rId17"/>
    <p:sldId id="373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2" r:id="rId27"/>
    <p:sldId id="383" r:id="rId28"/>
    <p:sldId id="384" r:id="rId29"/>
    <p:sldId id="385" r:id="rId30"/>
    <p:sldId id="386" r:id="rId31"/>
    <p:sldId id="387" r:id="rId32"/>
    <p:sldId id="388" r:id="rId33"/>
    <p:sldId id="389" r:id="rId34"/>
    <p:sldId id="390" r:id="rId35"/>
    <p:sldId id="391" r:id="rId36"/>
    <p:sldId id="392" r:id="rId37"/>
    <p:sldId id="393" r:id="rId38"/>
    <p:sldId id="394" r:id="rId39"/>
    <p:sldId id="395" r:id="rId40"/>
    <p:sldId id="396" r:id="rId41"/>
    <p:sldId id="397" r:id="rId42"/>
    <p:sldId id="398" r:id="rId43"/>
    <p:sldId id="399" r:id="rId44"/>
    <p:sldId id="400" r:id="rId45"/>
    <p:sldId id="402" r:id="rId46"/>
    <p:sldId id="403" r:id="rId47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3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2" Type="http://schemas.openxmlformats.org/officeDocument/2006/relationships/tags" Target="tags/tag1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3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1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16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1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1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1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1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16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16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1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16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16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1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16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16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16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1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1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16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52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9940" y="3036570"/>
            <a:ext cx="5532120" cy="784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10" y="1988820"/>
            <a:ext cx="11292840" cy="4632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88820"/>
            <a:ext cx="11353800" cy="4846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630" y="2061210"/>
            <a:ext cx="11254740" cy="434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200787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988820"/>
            <a:ext cx="11277600" cy="17754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3015" y="2924810"/>
            <a:ext cx="7061200" cy="389699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440" y="31572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1988820"/>
            <a:ext cx="8107680" cy="1645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2132965"/>
            <a:ext cx="11315700" cy="1600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" y="2132965"/>
            <a:ext cx="11247120" cy="25222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213296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061210"/>
            <a:ext cx="11239500" cy="16078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685" y="29972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2132965"/>
            <a:ext cx="10180320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9850" y="2061210"/>
            <a:ext cx="6972300" cy="3558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2484120"/>
            <a:ext cx="655320" cy="18897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860" y="2421255"/>
            <a:ext cx="10157460" cy="1524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15640" y="2564765"/>
            <a:ext cx="13455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49620" y="3213100"/>
            <a:ext cx="101600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" y="2132965"/>
            <a:ext cx="11300460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" y="1878330"/>
            <a:ext cx="11338560" cy="49891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27089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10" y="2061210"/>
            <a:ext cx="11269980" cy="24612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39154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8250" y="1988820"/>
            <a:ext cx="9715500" cy="4671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" y="2132965"/>
            <a:ext cx="11308080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630" y="2061210"/>
            <a:ext cx="11254740" cy="41681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20612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870" y="2132965"/>
            <a:ext cx="11224260" cy="15392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5995" y="1922780"/>
            <a:ext cx="10236200" cy="49352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2400" y="20612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2061210"/>
            <a:ext cx="10668000" cy="46024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160010" y="22047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24245" y="5589270"/>
            <a:ext cx="530352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061210"/>
            <a:ext cx="11254740" cy="33604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472503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2484120"/>
            <a:ext cx="655320" cy="18897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845" y="1988820"/>
            <a:ext cx="10187940" cy="31775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16315" y="1988820"/>
            <a:ext cx="89535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36610" y="2375535"/>
            <a:ext cx="1102360" cy="337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0370" y="3959860"/>
            <a:ext cx="969645" cy="35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0480" y="1894205"/>
            <a:ext cx="9591040" cy="4975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6590" y="2061210"/>
            <a:ext cx="5798820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" y="2132965"/>
            <a:ext cx="11338560" cy="35737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312547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" y="1905000"/>
            <a:ext cx="11247120" cy="495300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6530" y="1988820"/>
            <a:ext cx="6758940" cy="353568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935480"/>
            <a:ext cx="11239500" cy="29870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125" y="5013325"/>
            <a:ext cx="3893820" cy="73152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370" y="2061210"/>
            <a:ext cx="10096500" cy="441198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9640" y="2164080"/>
            <a:ext cx="10332720" cy="252984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590" y="2286000"/>
            <a:ext cx="10370820" cy="22860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988820"/>
            <a:ext cx="1714500" cy="5867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83840" y="1943100"/>
            <a:ext cx="6675120" cy="49149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2484120"/>
            <a:ext cx="655320" cy="18897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845" y="2277110"/>
            <a:ext cx="10203180" cy="385572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528435" y="2303780"/>
            <a:ext cx="101600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64200" y="2781300"/>
            <a:ext cx="101600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6090" y="4581525"/>
            <a:ext cx="88201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44110" y="5400040"/>
            <a:ext cx="115189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3920" y="2132965"/>
            <a:ext cx="10424160" cy="252984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061210"/>
            <a:ext cx="10507980" cy="306324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3430" y="2061210"/>
            <a:ext cx="10645140" cy="345948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7720" y="2167890"/>
            <a:ext cx="10576560" cy="252222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988820"/>
            <a:ext cx="10477500" cy="39928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475" y="1988820"/>
            <a:ext cx="11170920" cy="33528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288030" y="44373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2061210"/>
            <a:ext cx="11186160" cy="388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840" y="522922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490" y="2007870"/>
            <a:ext cx="11209020" cy="28422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88930" y="200787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050" y="2132965"/>
            <a:ext cx="11201400" cy="384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730" y="1988820"/>
            <a:ext cx="11178540" cy="1699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2025-08-13T14:34:38Z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