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7" r:id="rId3"/>
    <p:sldId id="302" r:id="rId4"/>
    <p:sldId id="324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4640" y="3067050"/>
            <a:ext cx="652272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" y="1412875"/>
            <a:ext cx="11490960" cy="5273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40595" y="3464560"/>
            <a:ext cx="17868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750" y="3946525"/>
            <a:ext cx="214312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115" y="6093460"/>
            <a:ext cx="17868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544300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035" y="1664335"/>
            <a:ext cx="23495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8240" y="3779520"/>
            <a:ext cx="23495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210" y="1485900"/>
            <a:ext cx="1111758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2025-08-17T12:07:34Z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