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10"/>
  </p:handoutMasterIdLst>
  <p:sldIdLst>
    <p:sldId id="302" r:id="rId3"/>
    <p:sldId id="324" r:id="rId4"/>
    <p:sldId id="325" r:id="rId5"/>
    <p:sldId id="326" r:id="rId6"/>
    <p:sldId id="327" r:id="rId8"/>
    <p:sldId id="328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2" d="100"/>
          <a:sy n="52" d="100"/>
        </p:scale>
        <p:origin x="1138" y="4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1325" y="3090862"/>
            <a:ext cx="62293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740" y="1953260"/>
            <a:ext cx="11437620" cy="3253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365" y="1971040"/>
            <a:ext cx="11163300" cy="331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205" y="2061210"/>
            <a:ext cx="10949940" cy="3589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971040"/>
            <a:ext cx="10949940" cy="2286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23570" y="2646045"/>
            <a:ext cx="745299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570" y="3573145"/>
            <a:ext cx="10291445" cy="71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2061210"/>
            <a:ext cx="11064240" cy="1905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95325" y="2421255"/>
            <a:ext cx="10728325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815" y="3598545"/>
            <a:ext cx="10728325" cy="698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75</cp:revision>
  <dcterms:created xsi:type="dcterms:W3CDTF">2015-09-16T06:44:00Z</dcterms:created>
  <dcterms:modified xsi:type="dcterms:W3CDTF">2025-08-13T07:34:19Z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