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8"/>
  </p:handoutMasterIdLst>
  <p:sldIdLst>
    <p:sldId id="332" r:id="rId3"/>
    <p:sldId id="370" r:id="rId4"/>
    <p:sldId id="369" r:id="rId5"/>
    <p:sldId id="331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4" r:id="rId38"/>
    <p:sldId id="395" r:id="rId39"/>
    <p:sldId id="396" r:id="rId40"/>
    <p:sldId id="393" r:id="rId41"/>
    <p:sldId id="397" r:id="rId42"/>
    <p:sldId id="398" r:id="rId43"/>
    <p:sldId id="399" r:id="rId44"/>
    <p:sldId id="400" r:id="rId45"/>
    <p:sldId id="401" r:id="rId46"/>
    <p:sldId id="402" r:id="rId47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4670" y="3036570"/>
            <a:ext cx="6042660" cy="78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061210"/>
            <a:ext cx="111633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407140" cy="302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76660" cy="39928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2061210"/>
            <a:ext cx="5778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2038350"/>
            <a:ext cx="1132332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4004945"/>
            <a:ext cx="5778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132965"/>
            <a:ext cx="1038606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132965"/>
            <a:ext cx="9944100" cy="330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132965"/>
            <a:ext cx="113157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1988820"/>
            <a:ext cx="1129284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1988820"/>
            <a:ext cx="5778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1210"/>
            <a:ext cx="11247120" cy="34747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4869180"/>
            <a:ext cx="5778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88820"/>
            <a:ext cx="1038606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244090"/>
            <a:ext cx="670560" cy="23698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085" y="1988820"/>
            <a:ext cx="10347960" cy="33756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35730" y="3020695"/>
            <a:ext cx="88836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1450" y="3761740"/>
            <a:ext cx="88836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160" y="4149090"/>
            <a:ext cx="88836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4830" y="4553585"/>
            <a:ext cx="50863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03930" y="4925060"/>
            <a:ext cx="50863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1988820"/>
            <a:ext cx="6096000" cy="361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2087880"/>
            <a:ext cx="11262360" cy="2682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9578340" cy="76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885" y="2065020"/>
            <a:ext cx="1592580" cy="609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15" y="3141345"/>
            <a:ext cx="9456420" cy="18973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2061210"/>
            <a:ext cx="5778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76450"/>
            <a:ext cx="10744200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785" y="4149090"/>
            <a:ext cx="5778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290" y="2061210"/>
            <a:ext cx="10599420" cy="461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2204720"/>
            <a:ext cx="11323320" cy="1546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" y="2132965"/>
            <a:ext cx="10721340" cy="39928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2590800"/>
            <a:ext cx="5778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1990" y="4293235"/>
            <a:ext cx="4312285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2445" y="5085080"/>
            <a:ext cx="1603375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755" y="1917065"/>
            <a:ext cx="10034270" cy="49599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4245" y="2061210"/>
            <a:ext cx="5778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" y="2053590"/>
            <a:ext cx="11399520" cy="2750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4149090"/>
            <a:ext cx="5778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" y="1844675"/>
            <a:ext cx="10469880" cy="4999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244090"/>
            <a:ext cx="670560" cy="23698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" y="2068830"/>
            <a:ext cx="10332720" cy="27203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31765" y="2051050"/>
            <a:ext cx="888365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80325" y="2095500"/>
            <a:ext cx="1234440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29445" y="3239770"/>
            <a:ext cx="1234440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0685" y="4004945"/>
            <a:ext cx="502920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8345" y="4455160"/>
            <a:ext cx="937260" cy="28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" y="2204720"/>
            <a:ext cx="1066038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1988820"/>
            <a:ext cx="65532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2061210"/>
            <a:ext cx="11308080" cy="37033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1210"/>
            <a:ext cx="11178540" cy="4472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2061210"/>
            <a:ext cx="5778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" y="1988820"/>
            <a:ext cx="11353800" cy="425196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2061210"/>
            <a:ext cx="11300460" cy="357378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10401300" cy="43586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" y="1988820"/>
            <a:ext cx="10447020" cy="359664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" y="1988820"/>
            <a:ext cx="10424160" cy="437388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" y="1988820"/>
            <a:ext cx="10424160" cy="24993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244090"/>
            <a:ext cx="670560" cy="23698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210" y="2358390"/>
            <a:ext cx="10355580" cy="21412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88295" y="2358390"/>
            <a:ext cx="657860" cy="31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1450" y="3573145"/>
            <a:ext cx="1671320" cy="31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1450" y="4004945"/>
            <a:ext cx="1671320" cy="31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780" y="2301240"/>
            <a:ext cx="9616440" cy="225552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061210"/>
            <a:ext cx="10424160" cy="265176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540" y="2259330"/>
            <a:ext cx="9646920" cy="233934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630" y="2198370"/>
            <a:ext cx="9730740" cy="246126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340" y="1917065"/>
            <a:ext cx="10561320" cy="3680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660" y="3861435"/>
            <a:ext cx="10033635" cy="174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130" y="1988820"/>
            <a:ext cx="1132332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6620" y="4004945"/>
            <a:ext cx="5778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46180" cy="1577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15325" y="2853055"/>
            <a:ext cx="577850" cy="591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2061210"/>
            <a:ext cx="11148060" cy="433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72920"/>
            <a:ext cx="11239500" cy="868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853055"/>
            <a:ext cx="11430000" cy="2423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2061210"/>
            <a:ext cx="6004560" cy="448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2025-08-13T14:11:24Z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