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3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</p:sldIdLst>
  <p:sldSz cx="12192000" cy="6858000"/>
  <p:notesSz cx="6858000" cy="9144000"/>
  <p:custDataLst>
    <p:tags r:id="rId4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7" Type="http://schemas.openxmlformats.org/officeDocument/2006/relationships/tags" Target="tags/tag1.xml"/><Relationship Id="rId46" Type="http://schemas.openxmlformats.org/officeDocument/2006/relationships/tableStyles" Target="tableStyles.xml"/><Relationship Id="rId45" Type="http://schemas.openxmlformats.org/officeDocument/2006/relationships/viewProps" Target="viewProps.xml"/><Relationship Id="rId44" Type="http://schemas.openxmlformats.org/officeDocument/2006/relationships/presProps" Target="presProps.xml"/><Relationship Id="rId43" Type="http://schemas.openxmlformats.org/officeDocument/2006/relationships/handoutMaster" Target="handoutMasters/handoutMaster1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9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9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1.png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19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9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19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image" Target="../media/image12.pn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51810" y="3139440"/>
            <a:ext cx="608838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23320" cy="4282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254740" cy="4686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844675"/>
            <a:ext cx="11239500" cy="1958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3068955"/>
            <a:ext cx="8275320" cy="34975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3195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1988820"/>
            <a:ext cx="10576560" cy="35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06905"/>
            <a:ext cx="11269980" cy="4930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335" y="28530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061210"/>
            <a:ext cx="10698480" cy="400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760" y="1988820"/>
            <a:ext cx="10698480" cy="2019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280" y="4077335"/>
            <a:ext cx="5273040" cy="7315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190" y="4124960"/>
            <a:ext cx="5250180" cy="670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890" y="5301615"/>
            <a:ext cx="5242560" cy="5638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37325" y="5306695"/>
            <a:ext cx="5295900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61210"/>
            <a:ext cx="11330940" cy="1965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292840" cy="4511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1988820"/>
            <a:ext cx="11338560" cy="2613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637155"/>
            <a:ext cx="624840" cy="2164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165475"/>
            <a:ext cx="1280160" cy="10896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8835" y="2933700"/>
            <a:ext cx="8953500" cy="1981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1990" y="414909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2061210"/>
            <a:ext cx="11224260" cy="44729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88820"/>
            <a:ext cx="11269980" cy="447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1988820"/>
            <a:ext cx="11209020" cy="45643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15700" cy="4541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988820"/>
            <a:ext cx="1070610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3192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6532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6430" y="1906905"/>
            <a:ext cx="8359140" cy="28117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2530" y="5085080"/>
            <a:ext cx="9806940" cy="1661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2087880"/>
            <a:ext cx="11346180" cy="2682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1490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0" y="2057400"/>
            <a:ext cx="7810500" cy="2743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061210"/>
            <a:ext cx="633984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637155"/>
            <a:ext cx="624840" cy="2164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3150235"/>
            <a:ext cx="1272540" cy="1127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91055" y="2853055"/>
            <a:ext cx="8854440" cy="2019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3835" y="2744470"/>
            <a:ext cx="13106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1900" y="3213100"/>
            <a:ext cx="13106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" y="1917065"/>
            <a:ext cx="11193780" cy="1615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270" y="3550285"/>
            <a:ext cx="9488170" cy="33026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950" y="2061210"/>
            <a:ext cx="893064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17065"/>
            <a:ext cx="5425440" cy="1234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2020" y="3501390"/>
            <a:ext cx="10347960" cy="4800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460" y="4509135"/>
            <a:ext cx="1752600" cy="5334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090" y="2348865"/>
            <a:ext cx="9989820" cy="29337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431780" cy="4572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061210"/>
            <a:ext cx="10576560" cy="4648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28210" y="4004945"/>
            <a:ext cx="1471295" cy="56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7985" y="5013325"/>
            <a:ext cx="1471295" cy="56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60" y="6021705"/>
            <a:ext cx="1471295" cy="561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538460" cy="36347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2061210"/>
            <a:ext cx="9563100" cy="418338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1988820"/>
            <a:ext cx="9555480" cy="42443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7780" y="2186940"/>
            <a:ext cx="9616440" cy="2484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637155"/>
            <a:ext cx="624840" cy="2164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3150235"/>
            <a:ext cx="1272540" cy="1127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82165" y="2546985"/>
            <a:ext cx="8976360" cy="23926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264650" y="3284855"/>
            <a:ext cx="13258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51750" y="4049395"/>
            <a:ext cx="9525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151630" y="4509135"/>
            <a:ext cx="22536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637155"/>
            <a:ext cx="624840" cy="2164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0580" y="3150235"/>
            <a:ext cx="1272540" cy="1127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1215" y="2708910"/>
            <a:ext cx="8778240" cy="2438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944110" y="3545840"/>
            <a:ext cx="123952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4560" y="4373880"/>
            <a:ext cx="15386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2637155"/>
            <a:ext cx="624840" cy="21640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2970" y="3104515"/>
            <a:ext cx="8610600" cy="1318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04155" y="3501390"/>
            <a:ext cx="12547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380" y="1881505"/>
            <a:ext cx="3063240" cy="8610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70" y="2735580"/>
            <a:ext cx="11269980" cy="41224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95775" y="45815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95" y="62376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" y="1988820"/>
            <a:ext cx="11292840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610" y="3861435"/>
            <a:ext cx="1125474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4373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2025-08-14T05:44:56Z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