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3"/>
    <p:sldId id="324" r:id="rId4"/>
    <p:sldId id="325" r:id="rId5"/>
    <p:sldId id="326" r:id="rId6"/>
    <p:sldId id="327" r:id="rId7"/>
    <p:sldId id="329" r:id="rId8"/>
    <p:sldId id="328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2" d="100"/>
          <a:sy n="52" d="100"/>
        </p:scale>
        <p:origin x="1138" y="43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3090862"/>
            <a:ext cx="11487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" y="1942465"/>
            <a:ext cx="1136904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942465"/>
            <a:ext cx="11483340" cy="1760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858500" cy="368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81278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" y="1933575"/>
            <a:ext cx="11460480" cy="26365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280" y="2781300"/>
            <a:ext cx="649986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425" y="3717290"/>
            <a:ext cx="1123315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445240" cy="1234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5955" y="2421255"/>
            <a:ext cx="11233150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2025-08-13T07:17:00Z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