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4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8410" y="3055620"/>
            <a:ext cx="7155180" cy="74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204720"/>
            <a:ext cx="11376660" cy="24841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40049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5470" y="2132965"/>
            <a:ext cx="8481060" cy="3299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2204720"/>
            <a:ext cx="7124700" cy="3520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2061210"/>
            <a:ext cx="11300460" cy="44348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3975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061210"/>
            <a:ext cx="11323320" cy="4343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295" y="39293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2141220"/>
            <a:ext cx="1138428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76660" cy="43662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3063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42932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3065" y="1953260"/>
            <a:ext cx="8865870" cy="4906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630" y="1988820"/>
            <a:ext cx="5920740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564765"/>
            <a:ext cx="624840" cy="29260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068955"/>
            <a:ext cx="662940" cy="19812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805" y="2564765"/>
            <a:ext cx="9989820" cy="290322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246870" y="2528570"/>
            <a:ext cx="121094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73265" y="3272155"/>
            <a:ext cx="102362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90280" y="3770630"/>
            <a:ext cx="9055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760460" y="4617085"/>
            <a:ext cx="9055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57400"/>
            <a:ext cx="112776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65960"/>
            <a:ext cx="11315700" cy="29260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1988820"/>
            <a:ext cx="11285220" cy="3505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47250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685" y="1906270"/>
            <a:ext cx="5059680" cy="4906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4540" y="1988820"/>
            <a:ext cx="8122920" cy="386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" y="1988820"/>
            <a:ext cx="11407140" cy="3627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9624060" cy="5943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4740" y="1988820"/>
            <a:ext cx="1645920" cy="541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670" y="2924810"/>
            <a:ext cx="7208520" cy="35356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03535" y="19761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308080" cy="29565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42214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988820"/>
            <a:ext cx="8863330" cy="4798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2061210"/>
            <a:ext cx="6065520" cy="3680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564765"/>
            <a:ext cx="624840" cy="2926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068955"/>
            <a:ext cx="662940" cy="1981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805" y="2637155"/>
            <a:ext cx="9921240" cy="3253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4475" y="2997200"/>
            <a:ext cx="929640" cy="36576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071495" y="5213350"/>
            <a:ext cx="221297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36180" y="5213350"/>
            <a:ext cx="221297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1988820"/>
            <a:ext cx="10500360" cy="3131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5890" y="1988820"/>
            <a:ext cx="9380220" cy="3992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6840" y="1988820"/>
            <a:ext cx="9418320" cy="40081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540" y="2061210"/>
            <a:ext cx="10408920" cy="33909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30" y="1988820"/>
            <a:ext cx="10416540" cy="35737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04085" y="2924175"/>
            <a:ext cx="13893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07895" y="3861435"/>
            <a:ext cx="13893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505" y="4816475"/>
            <a:ext cx="13893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80" y="1988820"/>
            <a:ext cx="10530840" cy="448818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" y="1988820"/>
            <a:ext cx="10370820" cy="44348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010" y="1988820"/>
            <a:ext cx="10507980" cy="368808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530" y="1988820"/>
            <a:ext cx="9806940" cy="417576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988820"/>
            <a:ext cx="9700260" cy="4114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385" y="2061210"/>
            <a:ext cx="624840" cy="2926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335" y="2348865"/>
            <a:ext cx="10668000" cy="391668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96000" y="3068955"/>
            <a:ext cx="9055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37430" y="3417570"/>
            <a:ext cx="7994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75910" y="4283710"/>
            <a:ext cx="9055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4335" y="4688840"/>
            <a:ext cx="9055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988820"/>
            <a:ext cx="9654540" cy="25450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61420" cy="4023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47225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84280" cy="3543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460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15700" cy="420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2061210"/>
            <a:ext cx="11361420" cy="322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1906905"/>
            <a:ext cx="11369040" cy="4902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42932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2025-08-14T00:45:49Z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