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2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90" r:id="rId34"/>
    <p:sldId id="391" r:id="rId35"/>
    <p:sldId id="392" r:id="rId36"/>
    <p:sldId id="393" r:id="rId37"/>
    <p:sldId id="389" r:id="rId38"/>
    <p:sldId id="394" r:id="rId39"/>
    <p:sldId id="395" r:id="rId40"/>
    <p:sldId id="397" r:id="rId41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7120" y="3028950"/>
            <a:ext cx="493776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88820"/>
            <a:ext cx="11330940" cy="45415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21329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42160"/>
            <a:ext cx="11239500" cy="2773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2011680"/>
            <a:ext cx="11292840" cy="2834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10" y="1988820"/>
            <a:ext cx="11193780" cy="3970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988820"/>
            <a:ext cx="11186160" cy="2743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17065"/>
            <a:ext cx="11300460" cy="1699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05" y="3141345"/>
            <a:ext cx="7917180" cy="37642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29248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670" y="2061210"/>
            <a:ext cx="5280660" cy="378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46180" cy="17373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2997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61210"/>
            <a:ext cx="10858500" cy="370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1988820"/>
            <a:ext cx="11369040" cy="1592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213100"/>
            <a:ext cx="556260" cy="1767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445" y="2924810"/>
            <a:ext cx="10759440" cy="16230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56045" y="291782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810" y="3338195"/>
            <a:ext cx="110807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988820"/>
            <a:ext cx="11239500" cy="47091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17065"/>
            <a:ext cx="1134618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070" y="2204720"/>
            <a:ext cx="10309860" cy="40462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68390" y="22047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490" y="1906905"/>
            <a:ext cx="9939020" cy="49295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68390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1990" y="6229350"/>
            <a:ext cx="390779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295" y="1866265"/>
            <a:ext cx="10802620" cy="4991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88820"/>
            <a:ext cx="10820400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785" y="30689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061210"/>
            <a:ext cx="11353800" cy="473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" y="1988820"/>
            <a:ext cx="11346180" cy="3787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30689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20"/>
            <a:ext cx="11277600" cy="275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" y="1988820"/>
            <a:ext cx="11224260" cy="47472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" y="3429000"/>
            <a:ext cx="556260" cy="1767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1988820"/>
            <a:ext cx="10668000" cy="45643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31765" y="4077335"/>
            <a:ext cx="138938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380" y="4526915"/>
            <a:ext cx="109728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18940" y="4928235"/>
            <a:ext cx="70358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2170" y="5391150"/>
            <a:ext cx="112776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38560" cy="342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988820"/>
            <a:ext cx="10439400" cy="371856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30" y="2061210"/>
            <a:ext cx="10568940" cy="47320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" y="2061210"/>
            <a:ext cx="10424160" cy="47320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80" y="1988820"/>
            <a:ext cx="10378440" cy="47701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10530840" cy="467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160" y="1988820"/>
            <a:ext cx="9631680" cy="42824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10584180" cy="45796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9560" y="3861435"/>
            <a:ext cx="9864090" cy="2707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17065"/>
            <a:ext cx="10477500" cy="4533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705" y="3789045"/>
            <a:ext cx="9803765" cy="2718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213100"/>
            <a:ext cx="556260" cy="1767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40" y="2493010"/>
            <a:ext cx="10820400" cy="38328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75725" y="2564765"/>
            <a:ext cx="129730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9690" y="3339465"/>
            <a:ext cx="129730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91510" y="3761740"/>
            <a:ext cx="9690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40" y="5273675"/>
            <a:ext cx="9690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20890" y="5273675"/>
            <a:ext cx="9518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" y="1988820"/>
            <a:ext cx="11292840" cy="4495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14280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1988820"/>
            <a:ext cx="11369040" cy="194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43475" y="32131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061210"/>
            <a:ext cx="11490960" cy="378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2061210"/>
            <a:ext cx="11285220" cy="3573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88820"/>
            <a:ext cx="11315700" cy="3566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2025-08-14T03:41:08Z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