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7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1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0" y="3116580"/>
            <a:ext cx="4533900" cy="62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1988820"/>
            <a:ext cx="11285220" cy="3040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69980" cy="3436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28530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8820"/>
            <a:ext cx="11315700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2061210"/>
            <a:ext cx="11262360" cy="42443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195" y="206311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049780"/>
            <a:ext cx="11269980" cy="27584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42011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560" y="1988820"/>
            <a:ext cx="10088880" cy="4427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1988820"/>
            <a:ext cx="63246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11239500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77600" cy="2514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8530" y="4653280"/>
            <a:ext cx="9913620" cy="739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29248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2061210"/>
            <a:ext cx="11369040" cy="265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905760"/>
            <a:ext cx="525780" cy="1470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" y="2061210"/>
            <a:ext cx="10607040" cy="2819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63975" y="203327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99965" y="3141345"/>
            <a:ext cx="209867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8345" y="3717290"/>
            <a:ext cx="158305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2061210"/>
            <a:ext cx="11247120" cy="25069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19300"/>
            <a:ext cx="11239500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11178540" cy="44881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" y="1906905"/>
            <a:ext cx="11308080" cy="640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2781300"/>
            <a:ext cx="9989820" cy="3749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988820"/>
            <a:ext cx="8686800" cy="3649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1132332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1988820"/>
            <a:ext cx="11224260" cy="44805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1988820"/>
            <a:ext cx="11323320" cy="32308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45091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17065"/>
            <a:ext cx="10252710" cy="4925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0860" y="2061210"/>
            <a:ext cx="6050280" cy="358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959100"/>
            <a:ext cx="525780" cy="14706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" y="1988820"/>
            <a:ext cx="10561320" cy="37033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43885" y="1952625"/>
            <a:ext cx="11042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07055" y="3003550"/>
            <a:ext cx="241173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0505" y="4994910"/>
            <a:ext cx="206057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51405" y="5316855"/>
            <a:ext cx="44005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1988820"/>
            <a:ext cx="11224260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50850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4180" y="1962785"/>
            <a:ext cx="8804275" cy="4848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1988820"/>
            <a:ext cx="6027420" cy="372618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317754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988820"/>
            <a:ext cx="11178540" cy="35128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" y="2061210"/>
            <a:ext cx="10622280" cy="273558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2171700"/>
            <a:ext cx="968502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88820"/>
            <a:ext cx="10393680" cy="45567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020" y="1988820"/>
            <a:ext cx="10347960" cy="446532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" y="2061210"/>
            <a:ext cx="10378440" cy="35737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1943100"/>
            <a:ext cx="3139440" cy="952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150" y="3141345"/>
            <a:ext cx="11315700" cy="364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061210"/>
            <a:ext cx="9906000" cy="345948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2103120"/>
            <a:ext cx="9685020" cy="265176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10530840" cy="174498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988820"/>
            <a:ext cx="9570720" cy="43205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2061210"/>
            <a:ext cx="11330940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70" y="2061210"/>
            <a:ext cx="11269980" cy="473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917065"/>
            <a:ext cx="304800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605" y="2831465"/>
            <a:ext cx="8359140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2204720"/>
            <a:ext cx="11300460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30808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2025-08-14T05:23:14Z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