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47"/>
  </p:handoutMasterIdLst>
  <p:sldIdLst>
    <p:sldId id="332" r:id="rId3"/>
    <p:sldId id="331" r:id="rId4"/>
    <p:sldId id="369" r:id="rId5"/>
    <p:sldId id="370" r:id="rId6"/>
    <p:sldId id="390" r:id="rId7"/>
    <p:sldId id="302" r:id="rId8"/>
    <p:sldId id="324" r:id="rId10"/>
    <p:sldId id="325" r:id="rId11"/>
    <p:sldId id="327" r:id="rId12"/>
    <p:sldId id="344" r:id="rId13"/>
    <p:sldId id="328" r:id="rId14"/>
    <p:sldId id="345" r:id="rId15"/>
    <p:sldId id="329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89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400" r:id="rId45"/>
    <p:sldId id="401" r:id="rId46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5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1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1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3140" y="3093720"/>
            <a:ext cx="7665720" cy="67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84280" cy="4038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40365" y="54451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695" y="1988820"/>
            <a:ext cx="9470390" cy="4843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890" y="2061210"/>
            <a:ext cx="8618220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88820"/>
            <a:ext cx="1137666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38614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61210"/>
            <a:ext cx="11277600" cy="446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6510" y="2061210"/>
            <a:ext cx="7078980" cy="364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2061210"/>
            <a:ext cx="1133856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61210"/>
            <a:ext cx="11239500" cy="26060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2011045"/>
            <a:ext cx="11300460" cy="87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980" y="3141345"/>
            <a:ext cx="10805160" cy="1623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988820"/>
            <a:ext cx="10721340" cy="44881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7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132965"/>
            <a:ext cx="586740" cy="3154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780" y="3267075"/>
            <a:ext cx="1242060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4050" y="2735580"/>
            <a:ext cx="9006840" cy="22326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42525" y="270891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33725" y="304165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4065" y="384238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04155" y="4293235"/>
            <a:ext cx="172212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2061210"/>
            <a:ext cx="11247120" cy="257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9433560" cy="7086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40595" y="2087880"/>
            <a:ext cx="1630680" cy="5105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670" y="2997200"/>
            <a:ext cx="6187440" cy="34899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41654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2061210"/>
            <a:ext cx="11300460" cy="2453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0365" y="393319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348865"/>
            <a:ext cx="6256020" cy="3855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061210"/>
            <a:ext cx="10439400" cy="3550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61210"/>
            <a:ext cx="11277600" cy="2529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132965"/>
            <a:ext cx="11277600" cy="24841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20701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330940" cy="64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" y="2853055"/>
            <a:ext cx="10805160" cy="265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988820"/>
            <a:ext cx="10629900" cy="43738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395" y="19170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20"/>
            <a:ext cx="11277600" cy="4145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132965"/>
            <a:ext cx="586740" cy="3154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130" y="3023870"/>
            <a:ext cx="1699260" cy="1310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4735" y="2078990"/>
            <a:ext cx="8420100" cy="3924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951855" y="2366645"/>
            <a:ext cx="128778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3032760"/>
            <a:ext cx="302069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5080" y="3857625"/>
            <a:ext cx="1652270" cy="28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40145" y="5315585"/>
            <a:ext cx="2557780" cy="28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917065"/>
            <a:ext cx="11216640" cy="68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169920"/>
            <a:ext cx="10645140" cy="36880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19170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4680" y="1988820"/>
            <a:ext cx="588264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88820"/>
            <a:ext cx="11239500" cy="3779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0365" y="51612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640" y="2132965"/>
            <a:ext cx="5524500" cy="44272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890" y="2204720"/>
            <a:ext cx="7856220" cy="416814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2061210"/>
            <a:ext cx="6667500" cy="352806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988820"/>
            <a:ext cx="9265920" cy="215646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165" y="1955800"/>
            <a:ext cx="4471670" cy="485775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988820"/>
            <a:ext cx="10477500" cy="45567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65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7895" y="38614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05" y="5822950"/>
            <a:ext cx="548830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9630" y="2087880"/>
            <a:ext cx="10492740" cy="2682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805" y="3933190"/>
            <a:ext cx="52184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132965"/>
            <a:ext cx="586740" cy="3154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130" y="3023870"/>
            <a:ext cx="1699260" cy="1310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4735" y="3573145"/>
            <a:ext cx="8343900" cy="13563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71820" y="4553585"/>
            <a:ext cx="248348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" y="2132965"/>
            <a:ext cx="10447020" cy="243078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970" y="2061210"/>
            <a:ext cx="9624060" cy="246126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30" y="2061210"/>
            <a:ext cx="10568940" cy="157734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210" y="2061210"/>
            <a:ext cx="9593580" cy="33985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132965"/>
            <a:ext cx="586740" cy="31546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290" y="3305175"/>
            <a:ext cx="1272540" cy="7924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7070" y="2529205"/>
            <a:ext cx="9075420" cy="26441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696450" y="3833495"/>
            <a:ext cx="12661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585" y="4184650"/>
            <a:ext cx="118745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00640" y="4679950"/>
            <a:ext cx="76263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2061210"/>
            <a:ext cx="11262360" cy="3893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975" y="37890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1988820"/>
            <a:ext cx="1133094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55860" y="27813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1988820"/>
            <a:ext cx="11262360" cy="419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" y="1988820"/>
            <a:ext cx="1130046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2025-08-14T13:04:23Z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