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3100387"/>
            <a:ext cx="1143000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500" y="1925955"/>
            <a:ext cx="11445240" cy="2194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110" y="1951355"/>
            <a:ext cx="1950720" cy="3200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1100" y="2280285"/>
            <a:ext cx="9829800" cy="4366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3060" y="1962150"/>
            <a:ext cx="11384280" cy="371856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95325" y="2781300"/>
            <a:ext cx="7452995" cy="837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180" y="4581525"/>
            <a:ext cx="11256645" cy="1235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88820"/>
            <a:ext cx="11376660" cy="250698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0540" y="2853055"/>
            <a:ext cx="725805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7035" y="4149090"/>
            <a:ext cx="725805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7035" y="4004945"/>
            <a:ext cx="725805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07035" y="4077335"/>
            <a:ext cx="7258050" cy="763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2025-08-13T07:30:16Z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