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7"/>
  </p:handoutMasterIdLst>
  <p:sldIdLst>
    <p:sldId id="332" r:id="rId3"/>
    <p:sldId id="331" r:id="rId4"/>
    <p:sldId id="369" r:id="rId5"/>
    <p:sldId id="370" r:id="rId6"/>
    <p:sldId id="302" r:id="rId7"/>
    <p:sldId id="324" r:id="rId9"/>
    <p:sldId id="325" r:id="rId10"/>
    <p:sldId id="327" r:id="rId11"/>
    <p:sldId id="328" r:id="rId12"/>
    <p:sldId id="345" r:id="rId13"/>
    <p:sldId id="329" r:id="rId14"/>
    <p:sldId id="371" r:id="rId15"/>
    <p:sldId id="372" r:id="rId16"/>
    <p:sldId id="373" r:id="rId17"/>
    <p:sldId id="374" r:id="rId18"/>
    <p:sldId id="375" r:id="rId19"/>
    <p:sldId id="376" r:id="rId20"/>
    <p:sldId id="377" r:id="rId21"/>
    <p:sldId id="378" r:id="rId22"/>
    <p:sldId id="379" r:id="rId23"/>
    <p:sldId id="380" r:id="rId24"/>
    <p:sldId id="381" r:id="rId25"/>
    <p:sldId id="382" r:id="rId26"/>
    <p:sldId id="383" r:id="rId27"/>
    <p:sldId id="384" r:id="rId28"/>
    <p:sldId id="385" r:id="rId29"/>
    <p:sldId id="386" r:id="rId30"/>
    <p:sldId id="387" r:id="rId31"/>
    <p:sldId id="388" r:id="rId32"/>
    <p:sldId id="389" r:id="rId33"/>
    <p:sldId id="390" r:id="rId34"/>
    <p:sldId id="391" r:id="rId35"/>
    <p:sldId id="392" r:id="rId36"/>
    <p:sldId id="393" r:id="rId37"/>
    <p:sldId id="394" r:id="rId38"/>
    <p:sldId id="395" r:id="rId39"/>
    <p:sldId id="397" r:id="rId40"/>
    <p:sldId id="398" r:id="rId41"/>
    <p:sldId id="399" r:id="rId42"/>
    <p:sldId id="400" r:id="rId43"/>
    <p:sldId id="401" r:id="rId44"/>
    <p:sldId id="396" r:id="rId45"/>
    <p:sldId id="402" r:id="rId46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1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1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5320" y="3114040"/>
            <a:ext cx="10881360" cy="594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5090" y="2012950"/>
            <a:ext cx="9511030" cy="4800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3495" y="2020570"/>
            <a:ext cx="9657080" cy="3919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1917065"/>
            <a:ext cx="1130046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5810" y="1988820"/>
            <a:ext cx="10660380" cy="5181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6570" y="2708910"/>
            <a:ext cx="6118860" cy="39852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34478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880" y="1988820"/>
            <a:ext cx="877824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2011680"/>
            <a:ext cx="11330940" cy="2834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880235"/>
            <a:ext cx="11300460" cy="49606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19170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1988820"/>
            <a:ext cx="1126998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" y="2007870"/>
            <a:ext cx="11224260" cy="28422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" y="1988820"/>
            <a:ext cx="11346180" cy="31546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436499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609600" cy="4587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2924810"/>
            <a:ext cx="8397240" cy="18821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889250" y="2897505"/>
            <a:ext cx="13709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20035" y="3300095"/>
            <a:ext cx="1440180" cy="280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806700" y="3653790"/>
            <a:ext cx="128841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6530" y="1988820"/>
            <a:ext cx="6758940" cy="4770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4020" y="2061210"/>
            <a:ext cx="8823960" cy="1744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1917065"/>
            <a:ext cx="11384280" cy="3162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436499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988820"/>
            <a:ext cx="10805160" cy="484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917065"/>
            <a:ext cx="7581900" cy="4876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1988820"/>
            <a:ext cx="11308080" cy="310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1917065"/>
            <a:ext cx="11300460" cy="4914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19170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34540"/>
            <a:ext cx="11315700" cy="278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17065"/>
            <a:ext cx="11277600" cy="6553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9640" y="3141345"/>
            <a:ext cx="10317480" cy="1752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196532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" y="1988820"/>
            <a:ext cx="11323320" cy="33375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47193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609600" cy="4587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880" y="2493010"/>
            <a:ext cx="10668000" cy="285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71495" y="3357245"/>
            <a:ext cx="113411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24245" y="4947285"/>
            <a:ext cx="1451610" cy="234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132965"/>
            <a:ext cx="9532620" cy="3947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1820" y="2061210"/>
            <a:ext cx="5928360" cy="386334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820"/>
            <a:ext cx="11277600" cy="21259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1560" y="4581525"/>
            <a:ext cx="10088880" cy="1828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335" y="335724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6540" y="1988820"/>
            <a:ext cx="6598920" cy="40386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315700" cy="45339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37385"/>
            <a:ext cx="11330940" cy="491744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988820"/>
            <a:ext cx="10515600" cy="397764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2061210"/>
            <a:ext cx="10546080" cy="38481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988820"/>
            <a:ext cx="10591800" cy="37719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430" y="1981200"/>
            <a:ext cx="10645140" cy="48768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" y="2030730"/>
            <a:ext cx="11247120" cy="2796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480" y="1988820"/>
            <a:ext cx="9845040" cy="178308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917065"/>
            <a:ext cx="10553700" cy="18288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988820"/>
            <a:ext cx="9707880" cy="372618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988820"/>
            <a:ext cx="1043940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950" y="4004945"/>
            <a:ext cx="9833610" cy="1994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70" y="1988820"/>
            <a:ext cx="11269980" cy="2720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75" y="4941570"/>
            <a:ext cx="73152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56760" y="1917065"/>
            <a:ext cx="3078480" cy="8915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" y="3213100"/>
            <a:ext cx="8572500" cy="28498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64650" y="2348865"/>
            <a:ext cx="2346960" cy="3939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11422380" cy="4297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2004060"/>
            <a:ext cx="11338560" cy="28498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195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2430" y="1988820"/>
            <a:ext cx="11407140" cy="26974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400494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2025-08-15T02:15:12Z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