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370" y="2886075"/>
            <a:ext cx="6524625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03655"/>
            <a:ext cx="105156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675" y="3286125"/>
            <a:ext cx="290512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1729" y="23413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10005"/>
            <a:ext cx="10477500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55" y="3717290"/>
            <a:ext cx="3038475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03401" y="2923238"/>
            <a:ext cx="67710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227455"/>
            <a:ext cx="104679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2997200"/>
            <a:ext cx="2771775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1147" y="2322875"/>
            <a:ext cx="67710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766570"/>
            <a:ext cx="1046797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5229225"/>
            <a:ext cx="7019925" cy="58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65801" y="4091709"/>
            <a:ext cx="677107" cy="831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7329" y="5186147"/>
            <a:ext cx="67710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87145"/>
            <a:ext cx="105156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6420" y="2895529"/>
            <a:ext cx="6135798" cy="3542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291590"/>
            <a:ext cx="104965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330" y="3482108"/>
            <a:ext cx="8567842" cy="2552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11275"/>
            <a:ext cx="104775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0347" y="2830876"/>
            <a:ext cx="27091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2767" y="2881746"/>
            <a:ext cx="3336247" cy="352872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22747" y="3431240"/>
            <a:ext cx="27091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6347" y="5823457"/>
            <a:ext cx="5369180" cy="605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32565" y="513996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2343150"/>
            <a:ext cx="10448925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245" y="1301115"/>
            <a:ext cx="100488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764" y="4909056"/>
            <a:ext cx="10153617" cy="1242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965" y="1366983"/>
            <a:ext cx="3644326" cy="2978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395" y="1895475"/>
            <a:ext cx="91725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1838" y="1657856"/>
            <a:ext cx="9488598" cy="3782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341120"/>
            <a:ext cx="88963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220" y="2033270"/>
            <a:ext cx="10448925" cy="2790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43475" y="26461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800225"/>
            <a:ext cx="10506075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714500"/>
            <a:ext cx="99060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1692" y="1787165"/>
            <a:ext cx="6717689" cy="3662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1820" y="1790700"/>
            <a:ext cx="84677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1292" y="1750221"/>
            <a:ext cx="9202272" cy="3773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385695"/>
            <a:ext cx="10439400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720" y="1323975"/>
            <a:ext cx="100679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838" y="1371528"/>
            <a:ext cx="7401180" cy="24430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2454" y="3939238"/>
            <a:ext cx="7798345" cy="1907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766570"/>
            <a:ext cx="104298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7182" y="4585784"/>
            <a:ext cx="700401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770" y="1297305"/>
            <a:ext cx="100298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9255" y="1269929"/>
            <a:ext cx="6763871" cy="2673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2527" y="4160912"/>
            <a:ext cx="7844527" cy="2443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276350"/>
            <a:ext cx="1044892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028700"/>
            <a:ext cx="99060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0727" y="1103675"/>
            <a:ext cx="4729017" cy="3191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3982" y="4354875"/>
            <a:ext cx="8574199" cy="2415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3929" y="778192"/>
            <a:ext cx="4091997" cy="2910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314450"/>
            <a:ext cx="99060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7111" y="1343820"/>
            <a:ext cx="10052016" cy="4650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265555"/>
            <a:ext cx="1038225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8050" y="5218430"/>
            <a:ext cx="2470785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61948" y="180563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34239" y="41701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290320"/>
            <a:ext cx="1042987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395" y="1001395"/>
            <a:ext cx="9934575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820" y="1297305"/>
            <a:ext cx="99917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9401" y="1325347"/>
            <a:ext cx="10181325" cy="1990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819" y="3458947"/>
            <a:ext cx="10643145" cy="30803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971675"/>
            <a:ext cx="86487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5946" y="1898002"/>
            <a:ext cx="8694271" cy="3902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328420"/>
            <a:ext cx="99822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328" y="1288403"/>
            <a:ext cx="10467653" cy="4678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3870" y="1333500"/>
            <a:ext cx="6143625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32710" y="1279167"/>
            <a:ext cx="7133326" cy="4484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276985"/>
            <a:ext cx="104489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3933190"/>
            <a:ext cx="2880995" cy="27425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7293" y="282163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27785"/>
            <a:ext cx="104965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3284855"/>
            <a:ext cx="2571750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34238" y="191647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279525"/>
            <a:ext cx="1046797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475" y="3141345"/>
            <a:ext cx="230505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8057" y="188876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13510"/>
            <a:ext cx="105156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30" y="3213100"/>
            <a:ext cx="339090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5766" y="199036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63015"/>
            <a:ext cx="104775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4077335"/>
            <a:ext cx="2122805" cy="26746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61948" y="178716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5002" y="289553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781175"/>
            <a:ext cx="104965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54093" y="351436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2025-06-30T08:09:32Z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