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2905125"/>
            <a:ext cx="6610350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302385"/>
            <a:ext cx="1049655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020" y="4364990"/>
            <a:ext cx="3086100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78819" y="2433711"/>
            <a:ext cx="5847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1233170"/>
            <a:ext cx="10429875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4200" y="3501390"/>
            <a:ext cx="266700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00928" y="2867820"/>
            <a:ext cx="102809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1322705"/>
            <a:ext cx="1052512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0" y="3141345"/>
            <a:ext cx="222885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4019" y="1796402"/>
            <a:ext cx="122205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491" y="2369056"/>
            <a:ext cx="350343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1379220"/>
            <a:ext cx="1044892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65" y="2997200"/>
            <a:ext cx="2590800" cy="297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9219" y="1999602"/>
            <a:ext cx="5847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95" y="1223645"/>
            <a:ext cx="104679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5946" y="2442948"/>
            <a:ext cx="5847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8054" y="5001420"/>
            <a:ext cx="124976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6945" y="1776095"/>
            <a:ext cx="2657475" cy="330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1287780"/>
            <a:ext cx="104489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4891" y="3736037"/>
            <a:ext cx="5923363" cy="1630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1000" y="5490947"/>
            <a:ext cx="9747217" cy="1131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278255"/>
            <a:ext cx="104203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1836" y="3181857"/>
            <a:ext cx="6468309" cy="3357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9487" y="2922839"/>
            <a:ext cx="2641167" cy="3190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942975"/>
            <a:ext cx="10088245" cy="57397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1" y="4077071"/>
            <a:ext cx="6526089" cy="2647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8645" y="2147570"/>
            <a:ext cx="593407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30348" y="2118963"/>
            <a:ext cx="6932488" cy="3395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569085"/>
            <a:ext cx="1015365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2245995"/>
            <a:ext cx="10429875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06528" y="2285930"/>
            <a:ext cx="5847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78819" y="4881348"/>
            <a:ext cx="5847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70" y="1344295"/>
            <a:ext cx="104870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33185" y="3910817"/>
            <a:ext cx="5847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4131" y="4603543"/>
            <a:ext cx="6452196" cy="1834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2242820"/>
            <a:ext cx="643890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7176" y="2242820"/>
            <a:ext cx="8030606" cy="2827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566545"/>
            <a:ext cx="10458450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382395"/>
            <a:ext cx="99250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4747" y="1398526"/>
            <a:ext cx="6701579" cy="2859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7039" y="4501945"/>
            <a:ext cx="9934305" cy="16679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70" y="1257300"/>
            <a:ext cx="10487025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170" y="5805170"/>
            <a:ext cx="8963025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334135"/>
            <a:ext cx="99441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0857" y="1324635"/>
            <a:ext cx="6618451" cy="3995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3984" y="5517945"/>
            <a:ext cx="985117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890395"/>
            <a:ext cx="10534650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300480"/>
            <a:ext cx="98869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4748" y="1241508"/>
            <a:ext cx="6267470" cy="4956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658495"/>
            <a:ext cx="7086600" cy="611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08676" y="724272"/>
            <a:ext cx="7089506" cy="602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245" y="1600200"/>
            <a:ext cx="100488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6567" y="4197144"/>
            <a:ext cx="9029142" cy="1501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304925"/>
            <a:ext cx="10496550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65" y="3861435"/>
            <a:ext cx="2562225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8056" y="2489130"/>
            <a:ext cx="5847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863600"/>
            <a:ext cx="9886950" cy="584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2525" y="911592"/>
            <a:ext cx="6815683" cy="58003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027" y="911593"/>
            <a:ext cx="3344140" cy="28682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1714500"/>
            <a:ext cx="68199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01038" y="1731035"/>
            <a:ext cx="7514379" cy="3783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1233170"/>
            <a:ext cx="105251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47585" y="3753799"/>
            <a:ext cx="29793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457325"/>
            <a:ext cx="98869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98421" y="2072781"/>
            <a:ext cx="77183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045" y="1109345"/>
            <a:ext cx="71532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90202" y="1102963"/>
            <a:ext cx="8031615" cy="4909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1319530"/>
            <a:ext cx="10525125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875" y="4004945"/>
            <a:ext cx="2914650" cy="213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1110" y="2018075"/>
            <a:ext cx="5847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1457325"/>
            <a:ext cx="105251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7292" y="2008839"/>
            <a:ext cx="5847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297940"/>
            <a:ext cx="10477500" cy="110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2513965"/>
            <a:ext cx="869632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4020" y="3644900"/>
            <a:ext cx="3286125" cy="2552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58747" y="1944185"/>
            <a:ext cx="5847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070" y="1357630"/>
            <a:ext cx="10563225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775" y="3634740"/>
            <a:ext cx="2590800" cy="3114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14165" y="2489130"/>
            <a:ext cx="5847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1332230"/>
            <a:ext cx="1044892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065" y="3068955"/>
            <a:ext cx="2657475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34237" y="1879530"/>
            <a:ext cx="5847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280795"/>
            <a:ext cx="10553700" cy="2143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30" y="3573145"/>
            <a:ext cx="3219450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78819" y="2433711"/>
            <a:ext cx="5847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2025-06-30T08:08:45Z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