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2943225"/>
            <a:ext cx="64674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99210"/>
            <a:ext cx="104394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781300"/>
            <a:ext cx="235267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8785" y="3311580"/>
            <a:ext cx="8107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1549" y="4045527"/>
            <a:ext cx="810780" cy="952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1814195"/>
            <a:ext cx="90392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8602" y="3884234"/>
            <a:ext cx="5133397" cy="1297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2343150"/>
            <a:ext cx="47244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4349" y="3080669"/>
            <a:ext cx="4828596" cy="1371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095" y="1704975"/>
            <a:ext cx="635317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2603" y="3099143"/>
            <a:ext cx="5807652" cy="2257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2047875"/>
            <a:ext cx="57150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9403" y="2803579"/>
            <a:ext cx="4948670" cy="2091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252220"/>
            <a:ext cx="89630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8748" y="3274634"/>
            <a:ext cx="6832888" cy="2516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245" y="1371600"/>
            <a:ext cx="70008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0493" y="2554196"/>
            <a:ext cx="7433251" cy="3190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64285"/>
            <a:ext cx="104965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4581525"/>
            <a:ext cx="69246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912" y="3967362"/>
            <a:ext cx="6029324" cy="1020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0530" y="5158853"/>
            <a:ext cx="7534852" cy="1066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40790"/>
            <a:ext cx="104203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9839" y="3219215"/>
            <a:ext cx="7424015" cy="3514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68730"/>
            <a:ext cx="104679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1693" y="4567725"/>
            <a:ext cx="284277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484630"/>
            <a:ext cx="101917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190285"/>
            <a:ext cx="1042987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2167" y="219398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995680"/>
            <a:ext cx="98583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8930" y="984015"/>
            <a:ext cx="6666634" cy="5250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53490"/>
            <a:ext cx="104965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005580"/>
            <a:ext cx="972502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299845"/>
            <a:ext cx="98869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6639" y="1205689"/>
            <a:ext cx="6269470" cy="1269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784" y="2591144"/>
            <a:ext cx="6509615" cy="3043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845" y="2133600"/>
            <a:ext cx="65436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6820" y="2157033"/>
            <a:ext cx="6444961" cy="2682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68730"/>
            <a:ext cx="1046797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2466975"/>
            <a:ext cx="98869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996315"/>
            <a:ext cx="79629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9439" y="891651"/>
            <a:ext cx="6380306" cy="2599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4021" y="3468597"/>
            <a:ext cx="8209106" cy="2932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73810"/>
            <a:ext cx="10506075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785620"/>
            <a:ext cx="99250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3148" y="1787580"/>
            <a:ext cx="219623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290320"/>
            <a:ext cx="7467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8893" y="1325761"/>
            <a:ext cx="7839652" cy="2294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7367" y="3838052"/>
            <a:ext cx="6629688" cy="1906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428750"/>
            <a:ext cx="105060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2167" y="219398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1403" y="34963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337945"/>
            <a:ext cx="98869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512" y="1334997"/>
            <a:ext cx="9834706" cy="4326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54125"/>
            <a:ext cx="104489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2167" y="117798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2167" y="43922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809750"/>
            <a:ext cx="104965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8349" y="24803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3694" y="38565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40155"/>
            <a:ext cx="10477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2930" y="253572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8348" y="534358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2409825"/>
            <a:ext cx="104584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1403" y="320074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2061845"/>
            <a:ext cx="104108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1293" y="2748162"/>
            <a:ext cx="177136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6712" y="4105907"/>
            <a:ext cx="8107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48410"/>
            <a:ext cx="104965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3933190"/>
            <a:ext cx="60579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6674" y="2581907"/>
            <a:ext cx="106016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1890" y="3274695"/>
            <a:ext cx="64960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2025-07-04T05:34:21Z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