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952750"/>
            <a:ext cx="65151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47775"/>
            <a:ext cx="105156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95" y="3797935"/>
            <a:ext cx="33051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0347" y="246142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23340"/>
            <a:ext cx="104775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2997200"/>
            <a:ext cx="26384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1402" y="24891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304290"/>
            <a:ext cx="105441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560" y="3187700"/>
            <a:ext cx="4750435" cy="3610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67546" y="2479894"/>
            <a:ext cx="346648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71905"/>
            <a:ext cx="104298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3789045"/>
            <a:ext cx="99060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9001" y="1796403"/>
            <a:ext cx="81565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709" y="4327166"/>
            <a:ext cx="12035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4782" y="6229857"/>
            <a:ext cx="12035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324610"/>
            <a:ext cx="104870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0310" y="3126439"/>
            <a:ext cx="6717689" cy="3089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00480"/>
            <a:ext cx="10525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074" y="2406003"/>
            <a:ext cx="5969544" cy="360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80" y="1187450"/>
            <a:ext cx="10178415" cy="5615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4274" y="2932474"/>
            <a:ext cx="6569908" cy="3819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2380"/>
            <a:ext cx="10477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4893" y="3643675"/>
            <a:ext cx="6800816" cy="2369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724025"/>
            <a:ext cx="94869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7947" y="1639383"/>
            <a:ext cx="9931943" cy="4216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33575"/>
            <a:ext cx="104775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96670"/>
            <a:ext cx="101917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60" y="2014220"/>
            <a:ext cx="10553700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2020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204595"/>
            <a:ext cx="99631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401" y="1251458"/>
            <a:ext cx="6412890" cy="2701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84" y="3994657"/>
            <a:ext cx="9802634" cy="201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14450"/>
            <a:ext cx="105251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70" y="1476375"/>
            <a:ext cx="98774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692" y="1482366"/>
            <a:ext cx="6523726" cy="3449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057" y="4899821"/>
            <a:ext cx="90452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1766570"/>
            <a:ext cx="100107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274" y="1750220"/>
            <a:ext cx="10532307" cy="3431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92225"/>
            <a:ext cx="105060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420" y="848995"/>
            <a:ext cx="72485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7074" y="900475"/>
            <a:ext cx="8648090" cy="211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9219" y="3278910"/>
            <a:ext cx="8648090" cy="2142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2492" y="5463240"/>
            <a:ext cx="6662271" cy="128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30" y="1127125"/>
            <a:ext cx="10143490" cy="562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70" y="1006475"/>
            <a:ext cx="9877425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6201" y="3449712"/>
            <a:ext cx="7787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988820"/>
            <a:ext cx="68008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5" y="2514600"/>
            <a:ext cx="75247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0056" y="1916475"/>
            <a:ext cx="8001544" cy="2581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829310"/>
            <a:ext cx="7070090" cy="5949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9983" y="780401"/>
            <a:ext cx="9377761" cy="5999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2490470"/>
            <a:ext cx="105251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8057" y="259996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78585"/>
            <a:ext cx="105156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33220"/>
            <a:ext cx="996315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551" y="3192121"/>
            <a:ext cx="2750993" cy="1957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033145"/>
            <a:ext cx="96583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654" y="1094439"/>
            <a:ext cx="10329109" cy="3200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527" y="4465712"/>
            <a:ext cx="5821763" cy="808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3364" y="5426295"/>
            <a:ext cx="59418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25550"/>
            <a:ext cx="104013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4509770"/>
            <a:ext cx="28765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4166" y="256302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46505"/>
            <a:ext cx="104679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360" y="3399790"/>
            <a:ext cx="26765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4238" y="18425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49680"/>
            <a:ext cx="103632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316730"/>
            <a:ext cx="27813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5001" y="120527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6528" y="32095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314575"/>
            <a:ext cx="104394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8056" y="258149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34135"/>
            <a:ext cx="104489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4149090"/>
            <a:ext cx="23241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5765" y="258149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25550"/>
            <a:ext cx="105251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437380"/>
            <a:ext cx="324802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8820" y="24337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2025-06-30T08:07:57Z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