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8595" y="2842895"/>
            <a:ext cx="6734175" cy="117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295" y="2214245"/>
            <a:ext cx="10010775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30167" y="2932889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52785" y="381958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8920" y="1478915"/>
            <a:ext cx="9153525" cy="28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785" y="4437380"/>
            <a:ext cx="1952625" cy="1104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06311" y="3431652"/>
            <a:ext cx="7571797" cy="2165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8925" y="2414270"/>
            <a:ext cx="6534150" cy="202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11476" y="3071435"/>
            <a:ext cx="7599506" cy="2045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5" y="1814195"/>
            <a:ext cx="809625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52857" y="3228453"/>
            <a:ext cx="7590270" cy="2378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9120" y="1323975"/>
            <a:ext cx="595312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33148" y="2535725"/>
            <a:ext cx="6777469" cy="32370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3695" y="1290320"/>
            <a:ext cx="894397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55693" y="3191508"/>
            <a:ext cx="839383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70965" y="5011072"/>
            <a:ext cx="839383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1015365"/>
            <a:ext cx="965835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9220" y="2646562"/>
            <a:ext cx="8218343" cy="3800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645" y="1339215"/>
            <a:ext cx="10506075" cy="475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8870" y="1524000"/>
            <a:ext cx="995362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65803" y="1602852"/>
            <a:ext cx="7082270" cy="11311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6421" y="2840525"/>
            <a:ext cx="7608744" cy="26274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409700"/>
            <a:ext cx="10477500" cy="403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7895" y="1268095"/>
            <a:ext cx="10172700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170" y="1898650"/>
            <a:ext cx="10487025" cy="449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65221" y="198154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29876" y="4475363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2085975"/>
            <a:ext cx="807720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27983" y="2129326"/>
            <a:ext cx="7996671" cy="3255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292860"/>
            <a:ext cx="10458450" cy="541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764540"/>
            <a:ext cx="6305550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750" y="1388745"/>
            <a:ext cx="6000750" cy="5114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52494" y="808526"/>
            <a:ext cx="7387070" cy="58970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9825" y="1638300"/>
            <a:ext cx="737235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839" y="1649035"/>
            <a:ext cx="6223287" cy="18884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92639" y="3727217"/>
            <a:ext cx="7673397" cy="18884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343025"/>
            <a:ext cx="1049655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56784" y="4179799"/>
            <a:ext cx="103245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020" y="1709420"/>
            <a:ext cx="9839325" cy="343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645" y="1499870"/>
            <a:ext cx="97440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85874" y="1473544"/>
            <a:ext cx="9677689" cy="1362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1838" y="2895944"/>
            <a:ext cx="9677689" cy="26458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170" y="1278890"/>
            <a:ext cx="10487025" cy="544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395" y="1728470"/>
            <a:ext cx="9934575" cy="3400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7920" y="1737995"/>
            <a:ext cx="9915525" cy="338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95" y="1800225"/>
            <a:ext cx="1046797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02166" y="2461835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1403" y="3847289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1158875"/>
            <a:ext cx="984885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4201" y="1214924"/>
            <a:ext cx="6980671" cy="2341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1220" y="3773398"/>
            <a:ext cx="6749761" cy="1149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8020" y="5140380"/>
            <a:ext cx="10545907" cy="14451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545" y="1466850"/>
            <a:ext cx="982027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3440" y="1455072"/>
            <a:ext cx="10259578" cy="41236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645" y="1305560"/>
            <a:ext cx="1050607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39112" y="133499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1403" y="408743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120" y="1766570"/>
            <a:ext cx="1052512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48349" y="3884235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466850"/>
            <a:ext cx="104775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65221" y="218474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65221" y="4142853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316355"/>
            <a:ext cx="1047750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57584" y="534358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609725"/>
            <a:ext cx="103822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5439" y="2212453"/>
            <a:ext cx="118947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12712" y="3611418"/>
            <a:ext cx="1143288" cy="896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01803" y="4595435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343660"/>
            <a:ext cx="10515600" cy="445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2025-06-30T08:12:15Z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