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2933700"/>
            <a:ext cx="676275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247140"/>
            <a:ext cx="1047750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1025" y="3578225"/>
            <a:ext cx="340995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94815" y="254930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270" y="1256665"/>
            <a:ext cx="10410825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1525" y="2981325"/>
            <a:ext cx="3028950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21943" y="2521597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311275"/>
            <a:ext cx="104298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8525" y="1985888"/>
            <a:ext cx="11123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2099945"/>
            <a:ext cx="98869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52852" y="2789451"/>
            <a:ext cx="15187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0343" y="4101015"/>
            <a:ext cx="21283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895" y="1890395"/>
            <a:ext cx="103155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0743" y="3888578"/>
            <a:ext cx="4114202" cy="1237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4415" y="3897814"/>
            <a:ext cx="5037840" cy="1403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5745" y="1214755"/>
            <a:ext cx="66198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0232" y="2512360"/>
            <a:ext cx="5785985" cy="1440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2450" y="4867632"/>
            <a:ext cx="6663441" cy="1440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412875"/>
            <a:ext cx="10429875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2708910"/>
            <a:ext cx="9763125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125220"/>
            <a:ext cx="98869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2123" y="1173088"/>
            <a:ext cx="6284749" cy="5320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995" y="1311275"/>
            <a:ext cx="102393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1507" y="3075779"/>
            <a:ext cx="4816166" cy="3260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6925" y="3205088"/>
            <a:ext cx="4705330" cy="2678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514475"/>
            <a:ext cx="1057275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045" y="1402080"/>
            <a:ext cx="1020127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285" y="2184400"/>
            <a:ext cx="104584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22108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347470"/>
            <a:ext cx="99631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5106" y="2050542"/>
            <a:ext cx="295965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7632" y="1376218"/>
            <a:ext cx="4354018" cy="414193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41287" y="2613961"/>
            <a:ext cx="295965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1286" y="3223561"/>
            <a:ext cx="415114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071370"/>
            <a:ext cx="103632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579" y="3888578"/>
            <a:ext cx="7753330" cy="1034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1576070"/>
            <a:ext cx="89535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9905" y="1653378"/>
            <a:ext cx="9508239" cy="3925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790700"/>
            <a:ext cx="10553700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929640"/>
            <a:ext cx="99060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2125" y="969886"/>
            <a:ext cx="6044602" cy="1579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5797" y="2844868"/>
            <a:ext cx="7226858" cy="3639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328420"/>
            <a:ext cx="10420350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490345"/>
            <a:ext cx="9906000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970" y="1362075"/>
            <a:ext cx="9877425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7775" y="3693160"/>
            <a:ext cx="9839325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15179" y="1431706"/>
            <a:ext cx="10136312" cy="4978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301750"/>
            <a:ext cx="10448925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2019300"/>
            <a:ext cx="779145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9694" y="2059709"/>
            <a:ext cx="3105322" cy="2748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10640"/>
            <a:ext cx="104775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1543" y="131163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68416" y="401788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4695" y="1524000"/>
            <a:ext cx="81819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7833" y="1588723"/>
            <a:ext cx="8695440" cy="4220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145" y="1600200"/>
            <a:ext cx="93630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7542" y="1440942"/>
            <a:ext cx="9960822" cy="47474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870" y="1004570"/>
            <a:ext cx="99536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8304" y="951415"/>
            <a:ext cx="9988531" cy="5227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419225"/>
            <a:ext cx="104489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3834" y="145017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244600"/>
            <a:ext cx="1047750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270" y="4437380"/>
            <a:ext cx="9124950" cy="97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6888" y="124697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42306" y="356530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283335"/>
            <a:ext cx="104584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4597" y="402712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1243330"/>
            <a:ext cx="104870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7652" y="459977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270" y="1264285"/>
            <a:ext cx="10410825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0" y="4667885"/>
            <a:ext cx="4038600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51543" y="2623197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270" y="1301115"/>
            <a:ext cx="1041082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920" y="3932555"/>
            <a:ext cx="3248025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4597" y="2706325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2025-07-02T08:27:05Z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