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909570"/>
            <a:ext cx="64770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70635"/>
            <a:ext cx="104013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212465"/>
            <a:ext cx="42005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1396" y="2410760"/>
            <a:ext cx="16665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35710"/>
            <a:ext cx="104298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395" y="2503170"/>
            <a:ext cx="9172575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4005580"/>
            <a:ext cx="4352925" cy="2295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5832" y="1828871"/>
            <a:ext cx="13617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996" y="2429234"/>
            <a:ext cx="8260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6451" y="2964943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504950"/>
            <a:ext cx="8610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1942" y="3158906"/>
            <a:ext cx="5444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5069" y="4267269"/>
            <a:ext cx="5444240" cy="1385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345" y="1495425"/>
            <a:ext cx="84486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7432" y="2669380"/>
            <a:ext cx="6035367" cy="997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6668" y="4368871"/>
            <a:ext cx="7430059" cy="997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990725"/>
            <a:ext cx="1042987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640" y="791845"/>
            <a:ext cx="764857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5069" y="5569598"/>
            <a:ext cx="72176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291" y="812799"/>
            <a:ext cx="4608816" cy="47212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88196" y="6133017"/>
            <a:ext cx="72176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30960"/>
            <a:ext cx="103632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3905" y="5310979"/>
            <a:ext cx="585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8051" y="5911342"/>
            <a:ext cx="863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000125"/>
            <a:ext cx="9886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122" y="2216797"/>
            <a:ext cx="10524241" cy="396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81430"/>
            <a:ext cx="10401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795" y="3029597"/>
            <a:ext cx="9683731" cy="328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995170"/>
            <a:ext cx="1046797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01115"/>
            <a:ext cx="101917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2007235"/>
            <a:ext cx="104108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142" y="2013597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6961" y="4147197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876300"/>
            <a:ext cx="98393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5177" y="942180"/>
            <a:ext cx="7457767" cy="5200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59" y="909492"/>
            <a:ext cx="2056966" cy="3837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59205"/>
            <a:ext cx="10439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143" y="4082542"/>
            <a:ext cx="6940530" cy="2364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842645"/>
            <a:ext cx="6619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0706" y="775925"/>
            <a:ext cx="7790276" cy="2581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0634" y="3463707"/>
            <a:ext cx="7790276" cy="2581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704215"/>
            <a:ext cx="9227185" cy="610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806450"/>
            <a:ext cx="983932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9833" y="812871"/>
            <a:ext cx="9877693" cy="302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360" y="3888509"/>
            <a:ext cx="9499003" cy="2835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1590"/>
            <a:ext cx="104775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536" y="2863649"/>
            <a:ext cx="2721410" cy="3208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718945"/>
            <a:ext cx="99345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1290320"/>
            <a:ext cx="98393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998" y="1339342"/>
            <a:ext cx="9914638" cy="4498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834390"/>
            <a:ext cx="67818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9107" y="812871"/>
            <a:ext cx="7402348" cy="577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023620"/>
            <a:ext cx="78676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3397" y="1034543"/>
            <a:ext cx="8612312" cy="5190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00480"/>
            <a:ext cx="10448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069" y="1330106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5432" y="3011124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304925"/>
            <a:ext cx="6515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2160" y="1330107"/>
            <a:ext cx="7485475" cy="4627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0480"/>
            <a:ext cx="104775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9942" y="1911997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8815" y="4821452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24915"/>
            <a:ext cx="105251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4149090"/>
            <a:ext cx="86010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8415" y="3278978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09370"/>
            <a:ext cx="104298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3861435"/>
            <a:ext cx="34194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6124" y="2096724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49045"/>
            <a:ext cx="104679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700" y="4150360"/>
            <a:ext cx="24193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0778" y="2955706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42695"/>
            <a:ext cx="103822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725" y="3773805"/>
            <a:ext cx="28098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1542" y="2429233"/>
            <a:ext cx="53049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67460"/>
            <a:ext cx="104679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3141" y="3537597"/>
            <a:ext cx="18143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1723" y="5292506"/>
            <a:ext cx="4104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2025-07-02T08:41:11Z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