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2725" y="2886075"/>
            <a:ext cx="6686550" cy="1085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8300" y="1271270"/>
            <a:ext cx="8915400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26386" y="3634853"/>
            <a:ext cx="6167869" cy="22210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2470" y="1433195"/>
            <a:ext cx="5686425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17877" y="2618853"/>
            <a:ext cx="6343359" cy="31076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4100" y="1195070"/>
            <a:ext cx="7543800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63695" y="2997543"/>
            <a:ext cx="7968960" cy="32370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5650" y="1537970"/>
            <a:ext cx="560070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17877" y="2572670"/>
            <a:ext cx="6352596" cy="31169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9895" y="923925"/>
            <a:ext cx="8791575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27986" y="3136090"/>
            <a:ext cx="6491141" cy="35140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9325" y="1819275"/>
            <a:ext cx="7753350" cy="321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15549" y="2877471"/>
            <a:ext cx="9114269" cy="2692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220" y="1251585"/>
            <a:ext cx="10448925" cy="1914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15" y="3284855"/>
            <a:ext cx="9725025" cy="1762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78241" y="3293108"/>
            <a:ext cx="10111795" cy="2045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457325"/>
            <a:ext cx="10382250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28568" y="4248727"/>
            <a:ext cx="2879723" cy="10724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7920" y="1385570"/>
            <a:ext cx="9915525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2677" y="2600381"/>
            <a:ext cx="8236814" cy="31723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0745" y="1557020"/>
            <a:ext cx="10429875" cy="3743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420" y="1268095"/>
            <a:ext cx="10153650" cy="59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0745" y="1991360"/>
            <a:ext cx="10429875" cy="3305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83695" y="1981544"/>
            <a:ext cx="579869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55986" y="3708744"/>
            <a:ext cx="579869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0" y="1471295"/>
            <a:ext cx="6096000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48422" y="1519725"/>
            <a:ext cx="7303942" cy="43915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7470" y="1971675"/>
            <a:ext cx="9496425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04349" y="2018489"/>
            <a:ext cx="10056378" cy="3098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1135" y="1160145"/>
            <a:ext cx="8982075" cy="152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1135" y="2781300"/>
            <a:ext cx="9791700" cy="3086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2270" y="1195070"/>
            <a:ext cx="8886825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51477" y="1722926"/>
            <a:ext cx="579869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72204" y="3468598"/>
            <a:ext cx="6925251" cy="27290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645" y="1259840"/>
            <a:ext cx="10506075" cy="548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3475" y="972185"/>
            <a:ext cx="9925050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3512" y="891654"/>
            <a:ext cx="10084087" cy="3163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4131" y="4179798"/>
            <a:ext cx="9132742" cy="25350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952625"/>
            <a:ext cx="10458450" cy="2952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0995" y="1905000"/>
            <a:ext cx="6429375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57367" y="2064671"/>
            <a:ext cx="579869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32494" y="3117617"/>
            <a:ext cx="579869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61803" y="4179799"/>
            <a:ext cx="579869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240" y="678815"/>
            <a:ext cx="9706610" cy="6127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6020" y="2095500"/>
            <a:ext cx="9839325" cy="266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170" y="1278255"/>
            <a:ext cx="10487025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92931" y="1427362"/>
            <a:ext cx="579869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11404" y="4807871"/>
            <a:ext cx="579869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425" y="1023620"/>
            <a:ext cx="920115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35259" y="1131797"/>
            <a:ext cx="9714632" cy="50473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2295" y="800100"/>
            <a:ext cx="8486775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41659" y="720436"/>
            <a:ext cx="9271286" cy="54679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306195"/>
            <a:ext cx="10477500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02168" y="2350998"/>
            <a:ext cx="579869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11404" y="4900234"/>
            <a:ext cx="579869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280795"/>
            <a:ext cx="10477500" cy="2143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0745" y="3482975"/>
            <a:ext cx="10429875" cy="2762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55986" y="2286344"/>
            <a:ext cx="579869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29876" y="4493834"/>
            <a:ext cx="579869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221105"/>
            <a:ext cx="1043940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65222" y="3782635"/>
            <a:ext cx="579869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0745" y="2404745"/>
            <a:ext cx="10429875" cy="2047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92931" y="2572671"/>
            <a:ext cx="579869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258570"/>
            <a:ext cx="10382250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58459" y="2055435"/>
            <a:ext cx="579869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86168" y="2983345"/>
            <a:ext cx="1041687" cy="961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99841" y="5273964"/>
            <a:ext cx="1374195" cy="9708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220" y="1990725"/>
            <a:ext cx="10448925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70895" y="2960599"/>
            <a:ext cx="579869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37223" y="4262925"/>
            <a:ext cx="281506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6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2025-06-30T08:20:42Z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