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395" y="2442845"/>
            <a:ext cx="841057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85875"/>
            <a:ext cx="105060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3790315"/>
            <a:ext cx="43815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1543" y="2401524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685925"/>
            <a:ext cx="104489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0706" y="3389815"/>
            <a:ext cx="174969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6816" y="4590542"/>
            <a:ext cx="7614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48740"/>
            <a:ext cx="1052512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315" y="1847850"/>
            <a:ext cx="9867900" cy="115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2853055"/>
            <a:ext cx="3648075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3943" y="2373814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47775"/>
            <a:ext cx="1038225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670" y="3716655"/>
            <a:ext cx="477202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6997" y="2355342"/>
            <a:ext cx="7336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8269" y="3011123"/>
            <a:ext cx="13248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270" y="2338070"/>
            <a:ext cx="81248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9869" y="3426759"/>
            <a:ext cx="4474421" cy="1385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78255"/>
            <a:ext cx="104584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9907" y="2715559"/>
            <a:ext cx="9341984" cy="395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45" y="1647825"/>
            <a:ext cx="89820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5687" y="3168142"/>
            <a:ext cx="8889403" cy="226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14450"/>
            <a:ext cx="10458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652" y="1948942"/>
            <a:ext cx="6746566" cy="3934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728470"/>
            <a:ext cx="104489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647825"/>
            <a:ext cx="99631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4161" y="1570251"/>
            <a:ext cx="8999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7869" y="2789451"/>
            <a:ext cx="13340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0851" y="3417524"/>
            <a:ext cx="23685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7978" y="4627487"/>
            <a:ext cx="37632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78255"/>
            <a:ext cx="90106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1988820"/>
            <a:ext cx="10458450" cy="411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9252" y="1976651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1542" y="4507415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1223645"/>
            <a:ext cx="99345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945" y="2061845"/>
            <a:ext cx="7229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7506" y="2041305"/>
            <a:ext cx="8252094" cy="3121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2023745"/>
            <a:ext cx="1046797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205" y="2099945"/>
            <a:ext cx="60198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1628775"/>
            <a:ext cx="39338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923" y="2078250"/>
            <a:ext cx="5989185" cy="1025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9871" y="1625600"/>
            <a:ext cx="3812667" cy="3875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560" y="3278977"/>
            <a:ext cx="6109258" cy="1496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917065"/>
            <a:ext cx="38862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45" y="2552700"/>
            <a:ext cx="1050607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2245" y="4436110"/>
            <a:ext cx="98964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485" y="775970"/>
            <a:ext cx="8986520" cy="586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085975"/>
            <a:ext cx="96774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033270"/>
            <a:ext cx="994410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520" y="1857375"/>
            <a:ext cx="71723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9796" y="1801159"/>
            <a:ext cx="7919586" cy="346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323975"/>
            <a:ext cx="6991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4159" y="1219268"/>
            <a:ext cx="8233623" cy="448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78890"/>
            <a:ext cx="105918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4725035"/>
            <a:ext cx="2117725" cy="199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210033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4597" y="3602251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2271395"/>
            <a:ext cx="100488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268" y="2059778"/>
            <a:ext cx="10385696" cy="307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90955"/>
            <a:ext cx="105060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45" y="1695450"/>
            <a:ext cx="95916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923" y="1597959"/>
            <a:ext cx="9970059" cy="1856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1360" y="3676140"/>
            <a:ext cx="8113549" cy="1717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14120"/>
            <a:ext cx="104298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7469" y="4544359"/>
            <a:ext cx="558204" cy="42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290955"/>
            <a:ext cx="10077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4123" y="5135487"/>
            <a:ext cx="558204" cy="42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70" y="940435"/>
            <a:ext cx="9860280" cy="5642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5179" y="3112723"/>
            <a:ext cx="10191730" cy="346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04925"/>
            <a:ext cx="105156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3716655"/>
            <a:ext cx="32004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252" y="1884288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89685"/>
            <a:ext cx="104584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265" y="3429000"/>
            <a:ext cx="37052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252" y="1976651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36040"/>
            <a:ext cx="105251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405" y="2540635"/>
            <a:ext cx="101727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852" y="3731560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83335"/>
            <a:ext cx="10506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6125" y="3593014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92860"/>
            <a:ext cx="104584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4670" y="4156433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486025"/>
            <a:ext cx="47434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2025-07-02T08:40:04Z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