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5"/>
  </p:notesMasterIdLst>
  <p:handoutMasterIdLst>
    <p:handoutMasterId r:id="rId36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</p:sldIdLst>
  <p:sldSz cx="12192000" cy="6858000"/>
  <p:notesSz cx="6858000" cy="9144000"/>
  <p:custDataLst>
    <p:tags r:id="rId3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413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gs" Target="tags/tag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2025/7/2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2025/7/2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43100" y="2585720"/>
            <a:ext cx="8305800" cy="1685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5195" y="2223770"/>
            <a:ext cx="7800975" cy="2409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20707" y="3260507"/>
            <a:ext cx="6663438" cy="174560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2170" y="1254125"/>
            <a:ext cx="10487025" cy="5067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62961" y="2318397"/>
            <a:ext cx="6321694" cy="28909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24415" y="5403342"/>
            <a:ext cx="7938057" cy="99745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9895" y="1295400"/>
            <a:ext cx="8791575" cy="4267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75761" y="2770979"/>
            <a:ext cx="6635730" cy="30386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0270" y="1337945"/>
            <a:ext cx="10410825" cy="4181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8395" y="1595120"/>
            <a:ext cx="9934575" cy="3667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6705" y="1570251"/>
            <a:ext cx="4049549" cy="98822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89404" y="1505528"/>
            <a:ext cx="5821556" cy="3770024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993505" y="2761742"/>
            <a:ext cx="4188095" cy="98822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93505" y="3759269"/>
            <a:ext cx="4188095" cy="98822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8090" y="861060"/>
            <a:ext cx="10097135" cy="59220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2195" y="1348740"/>
            <a:ext cx="10086975" cy="4591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8885" y="820420"/>
            <a:ext cx="10001250" cy="5791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0597" y="2650907"/>
            <a:ext cx="10080894" cy="39715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6775" y="1300480"/>
            <a:ext cx="10458450" cy="4543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5850" y="1633220"/>
            <a:ext cx="10020300" cy="3590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787178" y="2290618"/>
            <a:ext cx="1010786" cy="7257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11833" y="3260436"/>
            <a:ext cx="853767" cy="7257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225" y="1557020"/>
            <a:ext cx="9029700" cy="457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3120" y="2145665"/>
            <a:ext cx="10525125" cy="37147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05361" y="2734034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396125" y="4895343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5375" y="1590675"/>
            <a:ext cx="10001250" cy="3676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13578" y="1514833"/>
            <a:ext cx="10311803" cy="42024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3120" y="1285240"/>
            <a:ext cx="10525125" cy="4000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5415" y="5445125"/>
            <a:ext cx="4810125" cy="10668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390668" y="4766034"/>
            <a:ext cx="7744095" cy="18841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515" y="2421255"/>
            <a:ext cx="7048500" cy="1714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16315" y="2061210"/>
            <a:ext cx="2933700" cy="27051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224414" y="2022834"/>
            <a:ext cx="7106785" cy="23459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95425" y="1352550"/>
            <a:ext cx="9201150" cy="4152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55324" y="1256215"/>
            <a:ext cx="9415876" cy="45996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1297305"/>
            <a:ext cx="10515600" cy="5267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9345" y="1321435"/>
            <a:ext cx="9972675" cy="5219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79396" y="1246980"/>
            <a:ext cx="2895003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73796" y="1875052"/>
            <a:ext cx="1971367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7920" y="1158875"/>
            <a:ext cx="9915525" cy="5257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24415" y="1154615"/>
            <a:ext cx="10025476" cy="282625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87469" y="4165670"/>
            <a:ext cx="10413403" cy="23367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0" y="1695450"/>
            <a:ext cx="8191500" cy="3467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41650" y="1727270"/>
            <a:ext cx="9628313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93868" y="2447707"/>
            <a:ext cx="9628313" cy="27985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2645" y="1442720"/>
            <a:ext cx="10506075" cy="3971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90520" y="2014220"/>
            <a:ext cx="6410325" cy="2828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9150" y="1609725"/>
            <a:ext cx="10553700" cy="3638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86889" y="1561015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377652" y="4230324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6570" y="1990725"/>
            <a:ext cx="8658225" cy="2876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6706" y="1570252"/>
            <a:ext cx="9683730" cy="39715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90800" y="1757045"/>
            <a:ext cx="7010400" cy="3343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6705" y="1570251"/>
            <a:ext cx="9840749" cy="39530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99970" y="887095"/>
            <a:ext cx="7591425" cy="5657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97068" y="766687"/>
            <a:ext cx="9692967" cy="577265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7725" y="1259840"/>
            <a:ext cx="10496550" cy="5486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68415" y="1440943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422015" y="3759271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442305" y="5357162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3120" y="1552575"/>
            <a:ext cx="10525125" cy="3752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96125" y="3048070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8675" y="1290320"/>
            <a:ext cx="10534650" cy="4276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05361" y="2863343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1220" y="1271270"/>
            <a:ext cx="10448925" cy="2019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84065" y="3717290"/>
            <a:ext cx="2352675" cy="2495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377652" y="2318398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0745" y="1239520"/>
            <a:ext cx="10429875" cy="2800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11675" y="3861435"/>
            <a:ext cx="4152900" cy="26384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540270" y="1727271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586451" y="2318398"/>
            <a:ext cx="248860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840779" y="3426762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6775" y="1247775"/>
            <a:ext cx="10458450" cy="2209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35730" y="3717290"/>
            <a:ext cx="3933825" cy="24860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627688" y="1754980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874597" y="2854107"/>
            <a:ext cx="69674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</TotalTime>
  <Words>0</Words>
  <Application>Microsoft Office PowerPoint</Application>
  <PresentationFormat>宽屏</PresentationFormat>
  <Paragraphs>0</Paragraphs>
  <Slides>33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38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65</cp:revision>
  <dcterms:created xsi:type="dcterms:W3CDTF">2015-09-16T06:44:00Z</dcterms:created>
  <dcterms:modified xsi:type="dcterms:W3CDTF">2025-07-02T08:41:49Z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