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4395" y="2952750"/>
            <a:ext cx="53625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281430"/>
            <a:ext cx="1051560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933190"/>
            <a:ext cx="33147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4165" y="193494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73175"/>
            <a:ext cx="1047750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335145"/>
            <a:ext cx="2268220" cy="2379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3402" y="313567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361440"/>
            <a:ext cx="105251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655" y="3429000"/>
            <a:ext cx="201930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30456" y="2572257"/>
            <a:ext cx="2819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379220"/>
            <a:ext cx="104298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1025" y="3068955"/>
            <a:ext cx="340995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39184" y="197189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881505"/>
            <a:ext cx="104394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357245"/>
            <a:ext cx="300990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9002" y="249836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287780"/>
            <a:ext cx="1042987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381500"/>
            <a:ext cx="288607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26747" y="3163384"/>
            <a:ext cx="93572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0020" y="3809929"/>
            <a:ext cx="93572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329690"/>
            <a:ext cx="105727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7256" y="3320402"/>
            <a:ext cx="5978780" cy="2156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7255" y="5527894"/>
            <a:ext cx="859267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339215"/>
            <a:ext cx="104775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1073" y="2563022"/>
            <a:ext cx="6967071" cy="363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495425"/>
            <a:ext cx="104489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0166" y="4668912"/>
            <a:ext cx="65863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247900"/>
            <a:ext cx="96012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852" y="2239446"/>
            <a:ext cx="10409591" cy="2336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2132965"/>
            <a:ext cx="1017270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852420"/>
            <a:ext cx="10439400" cy="1152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08129" y="279393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495425"/>
            <a:ext cx="104679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6237" y="4114731"/>
            <a:ext cx="126823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6860" y="4791075"/>
            <a:ext cx="134429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1128395"/>
            <a:ext cx="744855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453" y="1030064"/>
            <a:ext cx="7317509" cy="4822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871345"/>
            <a:ext cx="1052512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428750"/>
            <a:ext cx="99536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8637" y="1426947"/>
            <a:ext cx="5138271" cy="224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5582" y="3726801"/>
            <a:ext cx="6689982" cy="224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576070"/>
            <a:ext cx="1047750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704975"/>
            <a:ext cx="99155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9400" y="1759456"/>
            <a:ext cx="6283581" cy="3874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2157095"/>
            <a:ext cx="89630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9400" y="1759456"/>
            <a:ext cx="9978127" cy="3893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576070"/>
            <a:ext cx="1052512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2000250"/>
            <a:ext cx="99155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0928" y="2036547"/>
            <a:ext cx="6061907" cy="3375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655" y="2041237"/>
            <a:ext cx="3587185" cy="2436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861695"/>
            <a:ext cx="82962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6020" y="826584"/>
            <a:ext cx="8528016" cy="5685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300480"/>
            <a:ext cx="1045845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789045"/>
            <a:ext cx="256222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8056" y="259996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566670"/>
            <a:ext cx="59436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9800" y="2526075"/>
            <a:ext cx="6080381" cy="2286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890395"/>
            <a:ext cx="1050607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1695450"/>
            <a:ext cx="99822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5229225"/>
            <a:ext cx="6334125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3984" y="1713275"/>
            <a:ext cx="7013252" cy="4816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2004695"/>
            <a:ext cx="87344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9765" y="2091965"/>
            <a:ext cx="9331580" cy="3523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296670"/>
            <a:ext cx="10410825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320" y="2124075"/>
            <a:ext cx="73247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004" y="2004977"/>
            <a:ext cx="2016414" cy="26295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307" y="2108718"/>
            <a:ext cx="3899911" cy="2535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075" y="911225"/>
            <a:ext cx="718185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5074" y="882416"/>
            <a:ext cx="8560089" cy="5823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225" y="911225"/>
            <a:ext cx="7067550" cy="575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05075" y="882415"/>
            <a:ext cx="7793470" cy="5860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96035"/>
            <a:ext cx="104584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933825"/>
            <a:ext cx="19526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84" y="192571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73175"/>
            <a:ext cx="1049655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364990"/>
            <a:ext cx="324802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5002" y="251683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543050"/>
            <a:ext cx="104775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9075" y="345894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57935"/>
            <a:ext cx="104965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3429000"/>
            <a:ext cx="18383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8056" y="195342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362710"/>
            <a:ext cx="105441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005580"/>
            <a:ext cx="364807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8820" y="26276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33805"/>
            <a:ext cx="1050607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789045"/>
            <a:ext cx="38385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9583" y="251683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2025-07-04T05:32:56Z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