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3119437"/>
            <a:ext cx="67818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1268760"/>
            <a:ext cx="99822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742910"/>
            <a:ext cx="846970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5" y="4581128"/>
            <a:ext cx="77048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700" y="1268760"/>
            <a:ext cx="9925050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362" y="1268760"/>
            <a:ext cx="107537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687042"/>
            <a:ext cx="66247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5" y="4509120"/>
            <a:ext cx="993559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5" y="5331198"/>
            <a:ext cx="993559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381125"/>
            <a:ext cx="100298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81125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542" y="2245578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053602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6542" y="3844511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2290" y="469393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837" y="1268760"/>
            <a:ext cx="10772775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2736"/>
            <a:ext cx="9953625" cy="56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262" y="1268760"/>
            <a:ext cx="100679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132856"/>
            <a:ext cx="51845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924944"/>
            <a:ext cx="73448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4581128"/>
            <a:ext cx="67687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1" y="5445224"/>
            <a:ext cx="266429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268760"/>
            <a:ext cx="11506200" cy="3152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00" y="1268760"/>
            <a:ext cx="1083945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1268760"/>
            <a:ext cx="99822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125" y="4941168"/>
            <a:ext cx="993742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125" y="5779386"/>
            <a:ext cx="993742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0" y="1268760"/>
            <a:ext cx="10763250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10020300" cy="560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991552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772816"/>
            <a:ext cx="27363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7" y="1756816"/>
            <a:ext cx="185062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07910" y="2604537"/>
            <a:ext cx="1440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9656" y="4230302"/>
            <a:ext cx="825934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07910" y="5073558"/>
            <a:ext cx="935108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07910" y="5890056"/>
            <a:ext cx="36724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392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075" y="1268760"/>
            <a:ext cx="100203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5" y="1268760"/>
            <a:ext cx="596847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086726"/>
            <a:ext cx="28083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75</cp:revision>
  <dcterms:created xsi:type="dcterms:W3CDTF">2015-09-16T06:44:00Z</dcterms:created>
  <dcterms:modified xsi:type="dcterms:W3CDTF">2025-08-26T03:09:41Z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