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50" r:id="rId25"/>
    <p:sldId id="351" r:id="rId26"/>
    <p:sldId id="352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8325" y="2490787"/>
            <a:ext cx="8515350" cy="1876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175" y="1340768"/>
            <a:ext cx="11468100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482" y="4886412"/>
            <a:ext cx="265747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8296275" cy="3438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836712"/>
            <a:ext cx="2905125" cy="438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5445224"/>
            <a:ext cx="1137285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075" y="1268760"/>
            <a:ext cx="11544300" cy="524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1268760"/>
            <a:ext cx="11372850" cy="5210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937" y="1268760"/>
            <a:ext cx="11458575" cy="527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1268760"/>
            <a:ext cx="11449050" cy="513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512" y="1268760"/>
            <a:ext cx="11401425" cy="5286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037" y="1268760"/>
            <a:ext cx="11382375" cy="521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91900" cy="525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" y="1268760"/>
            <a:ext cx="11420475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300" y="3140968"/>
            <a:ext cx="10991850" cy="3390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21857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175" y="1268760"/>
            <a:ext cx="11468100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650" y="1340768"/>
            <a:ext cx="11487150" cy="523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875" y="1340768"/>
            <a:ext cx="109347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1" y="1322529"/>
            <a:ext cx="10242103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240127"/>
            <a:ext cx="1081816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0875" y="3159974"/>
            <a:ext cx="1093469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129827"/>
            <a:ext cx="1081816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2653" y="4999566"/>
            <a:ext cx="1081816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0" y="1268760"/>
            <a:ext cx="115252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9132" y="3085832"/>
            <a:ext cx="1069549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027397"/>
            <a:ext cx="1080119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920156"/>
            <a:ext cx="1058517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1196752"/>
            <a:ext cx="11449050" cy="375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376362"/>
            <a:ext cx="10858500" cy="4105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50" y="1268760"/>
            <a:ext cx="109537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9672" y="1270804"/>
            <a:ext cx="10346927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6994" y="2204864"/>
            <a:ext cx="1040755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6217" y="3125470"/>
            <a:ext cx="1064038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149" y="4021740"/>
            <a:ext cx="10009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825" y="1268760"/>
            <a:ext cx="109728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68760"/>
            <a:ext cx="10837217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204864"/>
            <a:ext cx="10837217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5539" y="3125470"/>
            <a:ext cx="10837217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7" y="4022319"/>
            <a:ext cx="10837217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06200" cy="496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650" y="1340768"/>
            <a:ext cx="11487150" cy="5191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00162"/>
            <a:ext cx="11401425" cy="425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9537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3125470"/>
            <a:ext cx="11521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2384" y="309527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52828" y="3954477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7282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204864"/>
            <a:ext cx="633670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9776" y="4077072"/>
            <a:ext cx="129614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2" y="1340768"/>
            <a:ext cx="1086802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204864"/>
            <a:ext cx="7762875" cy="2638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08168" y="227687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805"/>
          <a:stretch/>
        </p:blipFill>
        <p:spPr>
          <a:xfrm>
            <a:off x="336550" y="1268760"/>
            <a:ext cx="11563350" cy="54728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76</cp:revision>
  <dcterms:created xsi:type="dcterms:W3CDTF">2015-09-16T06:44:00Z</dcterms:created>
  <dcterms:modified xsi:type="dcterms:W3CDTF">2025-08-26T02:11:45Z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