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92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  <p:sldId id="366" r:id="rId42"/>
    <p:sldId id="367" r:id="rId43"/>
    <p:sldId id="368" r:id="rId44"/>
    <p:sldId id="369" r:id="rId45"/>
    <p:sldId id="370" r:id="rId46"/>
    <p:sldId id="371" r:id="rId47"/>
    <p:sldId id="372" r:id="rId48"/>
    <p:sldId id="373" r:id="rId49"/>
    <p:sldId id="374" r:id="rId50"/>
    <p:sldId id="375" r:id="rId51"/>
    <p:sldId id="376" r:id="rId52"/>
    <p:sldId id="377" r:id="rId53"/>
    <p:sldId id="378" r:id="rId54"/>
    <p:sldId id="379" r:id="rId55"/>
    <p:sldId id="380" r:id="rId56"/>
    <p:sldId id="381" r:id="rId57"/>
    <p:sldId id="382" r:id="rId58"/>
    <p:sldId id="383" r:id="rId59"/>
    <p:sldId id="384" r:id="rId60"/>
    <p:sldId id="385" r:id="rId61"/>
    <p:sldId id="386" r:id="rId62"/>
    <p:sldId id="387" r:id="rId63"/>
    <p:sldId id="388" r:id="rId64"/>
    <p:sldId id="389" r:id="rId65"/>
    <p:sldId id="390" r:id="rId66"/>
    <p:sldId id="391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76233"/>
            <a:ext cx="1095375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6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268760"/>
            <a:ext cx="75152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2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12776"/>
            <a:ext cx="1039177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7208" y="140115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334" y="2239725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077" y="3071249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24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68760"/>
            <a:ext cx="109061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7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12776"/>
            <a:ext cx="104298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7208" y="142702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334" y="2265603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077" y="3097127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721" y="3927076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9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68760"/>
            <a:ext cx="109347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37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268760"/>
            <a:ext cx="104489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7" y="1323053"/>
            <a:ext cx="155205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79" y="2144376"/>
            <a:ext cx="446449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797666"/>
            <a:ext cx="547260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03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8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484" y="2924944"/>
            <a:ext cx="114014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0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653136"/>
            <a:ext cx="37444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4653136"/>
            <a:ext cx="297393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498389"/>
            <a:ext cx="57606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3989" y="5498389"/>
            <a:ext cx="223224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0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81925"/>
            <a:ext cx="11382375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3789040"/>
            <a:ext cx="1144905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2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0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06084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3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268760"/>
            <a:ext cx="64807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1277386"/>
            <a:ext cx="223224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2132856"/>
            <a:ext cx="223224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2132856"/>
            <a:ext cx="223224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072" y="4653136"/>
            <a:ext cx="144016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344" y="4653136"/>
            <a:ext cx="187220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5525858"/>
            <a:ext cx="180020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95800" y="5531173"/>
            <a:ext cx="180020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8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334771"/>
            <a:ext cx="993710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060848"/>
            <a:ext cx="597666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42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250" y="1412776"/>
            <a:ext cx="111101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277229"/>
            <a:ext cx="111101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702" y="3068960"/>
            <a:ext cx="1110276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926068"/>
            <a:ext cx="111101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38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80170"/>
            <a:ext cx="1149667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17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980728"/>
            <a:ext cx="951547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4" y="5301208"/>
            <a:ext cx="11029950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3745" y="5382251"/>
            <a:ext cx="111101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871" y="6220826"/>
            <a:ext cx="111101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6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072" y="2896066"/>
            <a:ext cx="111101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198" y="3734641"/>
            <a:ext cx="111101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524" y="4543624"/>
            <a:ext cx="1110276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7198" y="5383480"/>
            <a:ext cx="111101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52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33" y="6196808"/>
            <a:ext cx="10991850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407" y="2928932"/>
            <a:ext cx="111101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533" y="3750255"/>
            <a:ext cx="111101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859" y="4576490"/>
            <a:ext cx="1110276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533" y="5390468"/>
            <a:ext cx="111101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407" y="6187194"/>
            <a:ext cx="111101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2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1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4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7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0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5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2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69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07" y="2924944"/>
            <a:ext cx="1146810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7" y="5387113"/>
            <a:ext cx="994337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542" y="6165304"/>
            <a:ext cx="106082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85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4865" y="2941839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1991" y="378904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43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69" y="3713675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795" y="4560876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795" y="5382199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20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0078" y="292494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204" y="3772145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204" y="459346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0078" y="5436955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0078" y="625827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98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68760"/>
            <a:ext cx="110585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33" y="3789040"/>
            <a:ext cx="113919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96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83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06084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75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1" y="1196752"/>
            <a:ext cx="977602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558" y="2061205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5" y="3732204"/>
            <a:ext cx="21602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87988" y="3645024"/>
            <a:ext cx="21602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23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2168" y="299032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9294" y="3854773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6420" y="4699266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960" y="2161885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086" y="302633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4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7" y="3789040"/>
            <a:ext cx="10877550" cy="147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445" y="5517232"/>
            <a:ext cx="3276600" cy="56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1527" y="2961442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8653" y="3825895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5779" y="4670388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0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6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52613"/>
            <a:ext cx="10429875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834973"/>
            <a:ext cx="73533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986" y="3645024"/>
            <a:ext cx="10868025" cy="3076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5640" y="2133342"/>
            <a:ext cx="86409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2133342"/>
            <a:ext cx="86409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8037" y="2832624"/>
            <a:ext cx="86409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8088" y="2832624"/>
            <a:ext cx="86409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16086" y="364502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46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3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3000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916832"/>
            <a:ext cx="114395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7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1" y="3705406"/>
            <a:ext cx="114585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4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6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32856"/>
            <a:ext cx="280831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306" y="386069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2514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5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96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68760"/>
            <a:ext cx="109632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924587"/>
            <a:ext cx="64807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391746"/>
            <a:ext cx="777686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8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83</cp:revision>
  <dcterms:created xsi:type="dcterms:W3CDTF">2015-09-16T06:44:00Z</dcterms:created>
  <dcterms:modified xsi:type="dcterms:W3CDTF">2025-08-26T05:02:44Z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