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6"/>
  </p:notesMasterIdLst>
  <p:handoutMasterIdLst>
    <p:handoutMasterId r:id="rId67"/>
  </p:handoutMasterIdLst>
  <p:sldIdLst>
    <p:sldId id="302" r:id="rId2"/>
    <p:sldId id="328" r:id="rId3"/>
    <p:sldId id="329" r:id="rId4"/>
    <p:sldId id="330" r:id="rId5"/>
    <p:sldId id="331" r:id="rId6"/>
    <p:sldId id="332" r:id="rId7"/>
    <p:sldId id="333" r:id="rId8"/>
    <p:sldId id="334" r:id="rId9"/>
    <p:sldId id="335" r:id="rId10"/>
    <p:sldId id="336" r:id="rId11"/>
    <p:sldId id="337" r:id="rId12"/>
    <p:sldId id="338" r:id="rId13"/>
    <p:sldId id="339" r:id="rId14"/>
    <p:sldId id="340" r:id="rId15"/>
    <p:sldId id="341" r:id="rId16"/>
    <p:sldId id="342" r:id="rId17"/>
    <p:sldId id="343" r:id="rId18"/>
    <p:sldId id="344" r:id="rId19"/>
    <p:sldId id="345" r:id="rId20"/>
    <p:sldId id="346" r:id="rId21"/>
    <p:sldId id="347" r:id="rId22"/>
    <p:sldId id="348" r:id="rId23"/>
    <p:sldId id="349" r:id="rId24"/>
    <p:sldId id="350" r:id="rId25"/>
    <p:sldId id="351" r:id="rId26"/>
    <p:sldId id="352" r:id="rId27"/>
    <p:sldId id="353" r:id="rId28"/>
    <p:sldId id="354" r:id="rId29"/>
    <p:sldId id="355" r:id="rId30"/>
    <p:sldId id="356" r:id="rId31"/>
    <p:sldId id="357" r:id="rId32"/>
    <p:sldId id="358" r:id="rId33"/>
    <p:sldId id="359" r:id="rId34"/>
    <p:sldId id="360" r:id="rId35"/>
    <p:sldId id="361" r:id="rId36"/>
    <p:sldId id="362" r:id="rId37"/>
    <p:sldId id="363" r:id="rId38"/>
    <p:sldId id="364" r:id="rId39"/>
    <p:sldId id="365" r:id="rId40"/>
    <p:sldId id="366" r:id="rId41"/>
    <p:sldId id="367" r:id="rId42"/>
    <p:sldId id="368" r:id="rId43"/>
    <p:sldId id="369" r:id="rId44"/>
    <p:sldId id="370" r:id="rId45"/>
    <p:sldId id="371" r:id="rId46"/>
    <p:sldId id="372" r:id="rId47"/>
    <p:sldId id="373" r:id="rId48"/>
    <p:sldId id="374" r:id="rId49"/>
    <p:sldId id="375" r:id="rId50"/>
    <p:sldId id="376" r:id="rId51"/>
    <p:sldId id="377" r:id="rId52"/>
    <p:sldId id="378" r:id="rId53"/>
    <p:sldId id="379" r:id="rId54"/>
    <p:sldId id="380" r:id="rId55"/>
    <p:sldId id="381" r:id="rId56"/>
    <p:sldId id="382" r:id="rId57"/>
    <p:sldId id="383" r:id="rId58"/>
    <p:sldId id="384" r:id="rId59"/>
    <p:sldId id="385" r:id="rId60"/>
    <p:sldId id="386" r:id="rId61"/>
    <p:sldId id="387" r:id="rId62"/>
    <p:sldId id="388" r:id="rId63"/>
    <p:sldId id="389" r:id="rId64"/>
    <p:sldId id="390" r:id="rId65"/>
  </p:sldIdLst>
  <p:sldSz cx="12192000" cy="6858000"/>
  <p:notesSz cx="6858000" cy="9144000"/>
  <p:custDataLst>
    <p:tags r:id="rId6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7768"/>
    <p:restoredTop sz="95262" autoAdjust="0"/>
  </p:normalViewPr>
  <p:slideViewPr>
    <p:cSldViewPr showGuides="1">
      <p:cViewPr varScale="1">
        <p:scale>
          <a:sx n="86" d="100"/>
          <a:sy n="86" d="100"/>
        </p:scale>
        <p:origin x="893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tags" Target="tags/tag1.xml"/><Relationship Id="rId7" Type="http://schemas.openxmlformats.org/officeDocument/2006/relationships/slide" Target="slides/slide6.xml"/><Relationship Id="rId71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handoutMaster" Target="handoutMasters/handoutMaster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340768"/>
            <a:ext cx="11544300" cy="4972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268760"/>
            <a:ext cx="11449050" cy="4000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5480" y="5589240"/>
            <a:ext cx="8924925" cy="6000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231904" y="3933056"/>
            <a:ext cx="481197" cy="4488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80640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1268760"/>
            <a:ext cx="10972800" cy="4019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15680" y="3823544"/>
            <a:ext cx="4320480" cy="4488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215680" y="4679014"/>
            <a:ext cx="4320480" cy="4488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2237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075" y="1268760"/>
            <a:ext cx="10991850" cy="3143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951984" y="2924945"/>
            <a:ext cx="5639941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351584" y="3771788"/>
            <a:ext cx="612068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52405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550" y="1268760"/>
            <a:ext cx="11010900" cy="3990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91944" y="3760162"/>
            <a:ext cx="600950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423592" y="4607005"/>
            <a:ext cx="583264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06793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887" y="1268760"/>
            <a:ext cx="10944225" cy="3886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61910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787" y="1268760"/>
            <a:ext cx="11020425" cy="4819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03791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075" y="1268760"/>
            <a:ext cx="10991850" cy="3133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887" y="4725144"/>
            <a:ext cx="10944225" cy="15049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336360" y="2924945"/>
            <a:ext cx="2255565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03512" y="3771788"/>
            <a:ext cx="561662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264352" y="4751022"/>
            <a:ext cx="2255565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631504" y="5597865"/>
            <a:ext cx="561662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9939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268760"/>
            <a:ext cx="11506200" cy="4762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719736" y="2919223"/>
            <a:ext cx="4176464" cy="4988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10389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268760"/>
            <a:ext cx="11458575" cy="4829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5186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268760"/>
            <a:ext cx="11401425" cy="472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94037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268760"/>
            <a:ext cx="11487150" cy="48196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135560" y="3642125"/>
            <a:ext cx="2376264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375920" y="3642125"/>
            <a:ext cx="2376264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048328" y="4500494"/>
            <a:ext cx="2376264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631504" y="5355964"/>
            <a:ext cx="2376264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268760"/>
            <a:ext cx="11420475" cy="4772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1814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268760"/>
            <a:ext cx="11401425" cy="3095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5287" y="4653136"/>
            <a:ext cx="11430000" cy="1381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54012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268760"/>
            <a:ext cx="11372850" cy="4772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12428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268760"/>
            <a:ext cx="11449050" cy="4838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93511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268760"/>
            <a:ext cx="11410950" cy="4772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7603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268760"/>
            <a:ext cx="11372850" cy="472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00610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268760"/>
            <a:ext cx="11401425" cy="3048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8625" y="4581128"/>
            <a:ext cx="11334750" cy="1400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66272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340768"/>
            <a:ext cx="11410950" cy="38957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614803" y="1268760"/>
            <a:ext cx="481197" cy="4988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86080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340768"/>
            <a:ext cx="11363325" cy="4695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47528" y="4725144"/>
            <a:ext cx="9930134" cy="4988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5537449"/>
            <a:ext cx="10585176" cy="4988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8065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268760"/>
            <a:ext cx="11506200" cy="4895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0282" y="3849065"/>
            <a:ext cx="11005616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4713518"/>
            <a:ext cx="11005616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74726" y="5558011"/>
            <a:ext cx="10998298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48319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268760"/>
            <a:ext cx="11515725" cy="4857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888088" y="1087240"/>
            <a:ext cx="2376264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303507" y="1104492"/>
            <a:ext cx="148112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87488" y="1934084"/>
            <a:ext cx="1152128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919536" y="4509120"/>
            <a:ext cx="2952328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807968" y="4517722"/>
            <a:ext cx="2952328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912424" y="5373216"/>
            <a:ext cx="1872208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55836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268760"/>
            <a:ext cx="11487150" cy="3171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0282" y="2112247"/>
            <a:ext cx="11066470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2976700"/>
            <a:ext cx="11066470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74766" y="3821193"/>
            <a:ext cx="11059112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14210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268760"/>
            <a:ext cx="11391900" cy="3057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33811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1268760"/>
            <a:ext cx="10972800" cy="2238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2925" y="3861048"/>
            <a:ext cx="11106150" cy="5810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35799" y="1242882"/>
            <a:ext cx="11106149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42925" y="2107335"/>
            <a:ext cx="11106149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50185" y="2951828"/>
            <a:ext cx="11098765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42925" y="3861048"/>
            <a:ext cx="11098765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42644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268760"/>
            <a:ext cx="11439525" cy="4895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75293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295400"/>
            <a:ext cx="11372850" cy="5562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26270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79292"/>
            <a:ext cx="11296650" cy="5572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9313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268760"/>
            <a:ext cx="11420475" cy="4943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92197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328677"/>
            <a:ext cx="11401425" cy="2133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8162" y="3789040"/>
            <a:ext cx="11344275" cy="3000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60444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268760"/>
            <a:ext cx="11410950" cy="4819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7772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268760"/>
            <a:ext cx="11344275" cy="4772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47586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268760"/>
            <a:ext cx="11391900" cy="4772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1124744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999656" y="1124744"/>
            <a:ext cx="2448272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4801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268760"/>
            <a:ext cx="11382375" cy="3895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56805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268760"/>
            <a:ext cx="11420475" cy="3867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336360" y="1196752"/>
            <a:ext cx="481197" cy="4988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84787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268760"/>
            <a:ext cx="11401425" cy="2971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3399" y="4581128"/>
            <a:ext cx="11125200" cy="21050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703512" y="4599058"/>
            <a:ext cx="9955087" cy="4988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43877" y="5438457"/>
            <a:ext cx="11114722" cy="12476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18242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268760"/>
            <a:ext cx="11420475" cy="4019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04298" y="2967717"/>
            <a:ext cx="10894813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3832170"/>
            <a:ext cx="10894813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8668" y="4676663"/>
            <a:ext cx="10887569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4417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268760"/>
            <a:ext cx="11430000" cy="4105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2290" y="2144633"/>
            <a:ext cx="10971584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3009086"/>
            <a:ext cx="10971584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46711" y="3853579"/>
            <a:ext cx="10964289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67408" y="4734566"/>
            <a:ext cx="10964289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96982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340768"/>
            <a:ext cx="11391900" cy="3971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76306" y="3031099"/>
            <a:ext cx="10808518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3895552"/>
            <a:ext cx="10808518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90618" y="4740045"/>
            <a:ext cx="10801332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08550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9137" y="1412776"/>
            <a:ext cx="10753725" cy="3152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55278" y="1412776"/>
            <a:ext cx="10717584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2404" y="2277229"/>
            <a:ext cx="10717584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9530" y="3121722"/>
            <a:ext cx="10710458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62404" y="4006915"/>
            <a:ext cx="10710458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44362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268760"/>
            <a:ext cx="11439525" cy="4953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82065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268760"/>
            <a:ext cx="11363325" cy="1381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3387" y="3068960"/>
            <a:ext cx="11325225" cy="3152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2981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268760"/>
            <a:ext cx="11382375" cy="4857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68726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268760"/>
            <a:ext cx="11382375" cy="480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70235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268760"/>
            <a:ext cx="11525250" cy="40100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415480" y="2132856"/>
            <a:ext cx="481197" cy="4988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29679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340768"/>
            <a:ext cx="11477625" cy="4562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37674" y="4725144"/>
            <a:ext cx="9746958" cy="4988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5336762"/>
            <a:ext cx="3816424" cy="7565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58357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268760"/>
            <a:ext cx="11487150" cy="49434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863752" y="2132856"/>
            <a:ext cx="288031" cy="4988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023992" y="2132855"/>
            <a:ext cx="216023" cy="4988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85019" y="4744211"/>
            <a:ext cx="10717584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92145" y="5608664"/>
            <a:ext cx="10717584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27596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0" y="1268760"/>
            <a:ext cx="10820400" cy="2276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2060848"/>
            <a:ext cx="10717584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8550" y="2925301"/>
            <a:ext cx="10717584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3231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16171"/>
          <a:stretch/>
        </p:blipFill>
        <p:spPr>
          <a:xfrm>
            <a:off x="333375" y="1268760"/>
            <a:ext cx="11525250" cy="396044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76306" y="2890083"/>
            <a:ext cx="10875193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3754536"/>
            <a:ext cx="10875193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90663" y="4599029"/>
            <a:ext cx="10867962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49671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2108051"/>
            <a:ext cx="11477625" cy="29051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t="88402"/>
          <a:stretch/>
        </p:blipFill>
        <p:spPr>
          <a:xfrm>
            <a:off x="333375" y="1340768"/>
            <a:ext cx="11525250" cy="547936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57188" y="2060848"/>
            <a:ext cx="11501438" cy="32403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14405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412776"/>
            <a:ext cx="11410950" cy="2876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888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268760"/>
            <a:ext cx="11391900" cy="4772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9017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268760"/>
            <a:ext cx="11458575" cy="468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37601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268760"/>
            <a:ext cx="11420475" cy="3857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5762" y="5373216"/>
            <a:ext cx="11363325" cy="590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8833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075" y="1268760"/>
            <a:ext cx="10991850" cy="4914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1461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268760"/>
            <a:ext cx="11353800" cy="4714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32717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268760"/>
            <a:ext cx="11420475" cy="4695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8498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268760"/>
            <a:ext cx="11439525" cy="4743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82605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268760"/>
            <a:ext cx="11344275" cy="4610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45460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268760"/>
            <a:ext cx="11382375" cy="4619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7066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3412" y="1268760"/>
            <a:ext cx="10925175" cy="4838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07768" y="2060848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544272" y="2018456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567608" y="2924944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960096" y="3688110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68526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3412" y="1259098"/>
            <a:ext cx="10925175" cy="5581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151784" y="1916832"/>
            <a:ext cx="1728192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855640" y="2821940"/>
            <a:ext cx="1728192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59633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1268760"/>
            <a:ext cx="10515600" cy="4810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54460" y="1248508"/>
            <a:ext cx="10717584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1586" y="2112961"/>
            <a:ext cx="10717584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8712" y="2957454"/>
            <a:ext cx="10710458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72740" y="3810573"/>
            <a:ext cx="10717584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72740" y="4663692"/>
            <a:ext cx="10717584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37208" y="5525437"/>
            <a:ext cx="10717584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44874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58</TotalTime>
  <Words>0</Words>
  <Application>Microsoft Office PowerPoint</Application>
  <PresentationFormat>宽屏</PresentationFormat>
  <Paragraphs>0</Paragraphs>
  <Slides>64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64</vt:i4>
      </vt:variant>
    </vt:vector>
  </HeadingPairs>
  <TitlesOfParts>
    <vt:vector size="6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邓我杨名</cp:lastModifiedBy>
  <cp:revision>83</cp:revision>
  <dcterms:created xsi:type="dcterms:W3CDTF">2015-09-16T06:44:00Z</dcterms:created>
  <dcterms:modified xsi:type="dcterms:W3CDTF">2025-08-26T04:50:42Z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2052-12.1.0.21915</vt:lpwstr>
  </property>
  <property fmtid="{D5CDD505-2E9C-101B-9397-08002B2CF9AE}" pid="3" name="ICV">
    <vt:lpwstr>0803F182AC044BA3913AF2E555CD301E</vt:lpwstr>
  </property>
</Properties>
</file>