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2"/>
  </p:notesMasterIdLst>
  <p:handoutMasterIdLst>
    <p:handoutMasterId r:id="rId43"/>
  </p:handoutMasterIdLst>
  <p:sldIdLst>
    <p:sldId id="302" r:id="rId2"/>
    <p:sldId id="328" r:id="rId3"/>
    <p:sldId id="329" r:id="rId4"/>
    <p:sldId id="330" r:id="rId5"/>
    <p:sldId id="331" r:id="rId6"/>
    <p:sldId id="332" r:id="rId7"/>
    <p:sldId id="333" r:id="rId8"/>
    <p:sldId id="334" r:id="rId9"/>
    <p:sldId id="335" r:id="rId10"/>
    <p:sldId id="336" r:id="rId11"/>
    <p:sldId id="337" r:id="rId12"/>
    <p:sldId id="338" r:id="rId13"/>
    <p:sldId id="339" r:id="rId14"/>
    <p:sldId id="340" r:id="rId15"/>
    <p:sldId id="341" r:id="rId16"/>
    <p:sldId id="342" r:id="rId17"/>
    <p:sldId id="343" r:id="rId18"/>
    <p:sldId id="344" r:id="rId19"/>
    <p:sldId id="345" r:id="rId20"/>
    <p:sldId id="346" r:id="rId21"/>
    <p:sldId id="347" r:id="rId22"/>
    <p:sldId id="348" r:id="rId23"/>
    <p:sldId id="349" r:id="rId24"/>
    <p:sldId id="350" r:id="rId25"/>
    <p:sldId id="351" r:id="rId26"/>
    <p:sldId id="352" r:id="rId27"/>
    <p:sldId id="353" r:id="rId28"/>
    <p:sldId id="354" r:id="rId29"/>
    <p:sldId id="355" r:id="rId30"/>
    <p:sldId id="356" r:id="rId31"/>
    <p:sldId id="357" r:id="rId32"/>
    <p:sldId id="358" r:id="rId33"/>
    <p:sldId id="364" r:id="rId34"/>
    <p:sldId id="359" r:id="rId35"/>
    <p:sldId id="360" r:id="rId36"/>
    <p:sldId id="361" r:id="rId37"/>
    <p:sldId id="362" r:id="rId38"/>
    <p:sldId id="363" r:id="rId39"/>
    <p:sldId id="366" r:id="rId40"/>
    <p:sldId id="365" r:id="rId41"/>
  </p:sldIdLst>
  <p:sldSz cx="12192000" cy="6858000"/>
  <p:notesSz cx="6858000" cy="9144000"/>
  <p:custDataLst>
    <p:tags r:id="rId4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768"/>
    <p:restoredTop sz="95262" autoAdjust="0"/>
  </p:normalViewPr>
  <p:slideViewPr>
    <p:cSldViewPr showGuides="1">
      <p:cViewPr varScale="1">
        <p:scale>
          <a:sx n="86" d="100"/>
          <a:sy n="86" d="100"/>
        </p:scale>
        <p:origin x="893" y="72"/>
      </p:cViewPr>
      <p:guideLst>
        <p:guide orient="horz" pos="2160"/>
        <p:guide pos="3854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notesMaster" Target="notesMasters/notesMaster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handoutMaster" Target="handoutMasters/handoutMaster1.xml"/><Relationship Id="rId48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4487" y="3052762"/>
            <a:ext cx="8963025" cy="752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8500" y="1268760"/>
            <a:ext cx="10839450" cy="3619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03712" y="4183584"/>
            <a:ext cx="6552728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8462" y="1268760"/>
            <a:ext cx="11439525" cy="4743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987" y="1268760"/>
            <a:ext cx="11420475" cy="3600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1112" y="1395412"/>
            <a:ext cx="9629775" cy="4067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3312" y="1268760"/>
            <a:ext cx="10029825" cy="2667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07768" y="1236749"/>
            <a:ext cx="7125369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5440" y="2204864"/>
            <a:ext cx="8424936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071664" y="3152090"/>
            <a:ext cx="6552728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4687" y="1247775"/>
            <a:ext cx="10887075" cy="5610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24915" y="5229200"/>
            <a:ext cx="6036847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99856" y="6165304"/>
            <a:ext cx="6036847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9925" y="1340768"/>
            <a:ext cx="10896600" cy="4438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09260" y="4077072"/>
            <a:ext cx="60572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583832" y="5000389"/>
            <a:ext cx="60572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9925" y="1268760"/>
            <a:ext cx="10896600" cy="4400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4287" y="1268760"/>
            <a:ext cx="9667875" cy="4572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6187" y="1412776"/>
            <a:ext cx="9744075" cy="3724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4175" y="1268760"/>
            <a:ext cx="11468100" cy="3933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0450" y="1268760"/>
            <a:ext cx="10115550" cy="3581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143672" y="2204864"/>
            <a:ext cx="1368152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176120" y="2204864"/>
            <a:ext cx="1224136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279576" y="4077072"/>
            <a:ext cx="7416824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319212"/>
            <a:ext cx="11468100" cy="4219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9412" y="1268760"/>
            <a:ext cx="11477625" cy="5429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5600" y="1340768"/>
            <a:ext cx="11525250" cy="3533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7037" y="1243738"/>
            <a:ext cx="11382375" cy="5610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5612" y="1258872"/>
            <a:ext cx="11325225" cy="5581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6087" y="1268760"/>
            <a:ext cx="11344275" cy="5495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3225" y="1268760"/>
            <a:ext cx="11430000" cy="2600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3225" y="4221088"/>
            <a:ext cx="11430000" cy="2533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8937" y="1268760"/>
            <a:ext cx="11458575" cy="5486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3225" y="1268760"/>
            <a:ext cx="11430000" cy="5457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4650" y="1268760"/>
            <a:ext cx="11487150" cy="4067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0850" y="1268760"/>
            <a:ext cx="11334750" cy="5419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987" y="1268760"/>
            <a:ext cx="11420475" cy="5476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2275" y="1268760"/>
            <a:ext cx="11391900" cy="5467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0850" y="1268760"/>
            <a:ext cx="11334750" cy="2638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0850" y="4149080"/>
            <a:ext cx="11315700" cy="2524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87835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2275" y="1268760"/>
            <a:ext cx="11391900" cy="533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72693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6075" y="1340768"/>
            <a:ext cx="11544300" cy="3829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42353" y="4365104"/>
            <a:ext cx="10441160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52800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5308" y="1340768"/>
            <a:ext cx="11553825" cy="3590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47428" y="1268760"/>
            <a:ext cx="10947709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47428" y="2276872"/>
            <a:ext cx="10947709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22529" y="3164153"/>
            <a:ext cx="10947709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47428" y="4161214"/>
            <a:ext cx="10947709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40307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9887" y="1268760"/>
            <a:ext cx="11496675" cy="5505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56445" y="3125470"/>
            <a:ext cx="11099154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41825" y="4092570"/>
            <a:ext cx="11099154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41825" y="5028193"/>
            <a:ext cx="11099154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31404" y="6006946"/>
            <a:ext cx="11099154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07564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4175" y="1340768"/>
            <a:ext cx="11468100" cy="4610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320136" y="2348880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2920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8500" y="1412776"/>
            <a:ext cx="10839450" cy="3590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48719" y="1410820"/>
            <a:ext cx="11089231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15379" y="2334914"/>
            <a:ext cx="11089231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15379" y="3295897"/>
            <a:ext cx="11089231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15378" y="4283514"/>
            <a:ext cx="11089231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52278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8975" y="1271993"/>
            <a:ext cx="10858500" cy="5534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3737" y="1412776"/>
            <a:ext cx="10848975" cy="3648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95833" y="1365101"/>
            <a:ext cx="10946879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3737" y="2365752"/>
            <a:ext cx="10946879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44785" y="3309149"/>
            <a:ext cx="10946879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57732" y="4300364"/>
            <a:ext cx="10946879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58684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8025" y="1268760"/>
            <a:ext cx="10820400" cy="5476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3737" y="1268760"/>
            <a:ext cx="10848975" cy="4552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2787" y="1268760"/>
            <a:ext cx="10810875" cy="2705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89087" y="4293096"/>
            <a:ext cx="9934575" cy="8858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071664" y="3212945"/>
            <a:ext cx="1368152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184232" y="3222888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143672" y="4293096"/>
            <a:ext cx="1368152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840416" y="4325470"/>
            <a:ext cx="1152128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8025" y="1268760"/>
            <a:ext cx="10820400" cy="5429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367808" y="2204864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4687" y="1340768"/>
            <a:ext cx="10887075" cy="3524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896200" y="1308757"/>
            <a:ext cx="3665562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87488" y="2276872"/>
            <a:ext cx="720080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0</Words>
  <Application>Microsoft Office PowerPoint</Application>
  <PresentationFormat>宽屏</PresentationFormat>
  <Paragraphs>0</Paragraphs>
  <Slides>40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40</vt:i4>
      </vt:variant>
    </vt:vector>
  </HeadingPairs>
  <TitlesOfParts>
    <vt:vector size="4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邓我杨名</cp:lastModifiedBy>
  <cp:revision>76</cp:revision>
  <dcterms:created xsi:type="dcterms:W3CDTF">2015-09-16T06:44:00Z</dcterms:created>
  <dcterms:modified xsi:type="dcterms:W3CDTF">2025-08-26T02:19:51Z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2052-12.1.0.21915</vt:lpwstr>
  </property>
  <property fmtid="{D5CDD505-2E9C-101B-9397-08002B2CF9AE}" pid="3" name="ICV">
    <vt:lpwstr>0803F182AC044BA3913AF2E555CD301E</vt:lpwstr>
  </property>
</Properties>
</file>